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988" r:id="rId2"/>
    <p:sldId id="994" r:id="rId3"/>
    <p:sldId id="1001" r:id="rId4"/>
    <p:sldId id="1002" r:id="rId5"/>
    <p:sldId id="993" r:id="rId6"/>
    <p:sldId id="970" r:id="rId7"/>
    <p:sldId id="1014" r:id="rId8"/>
    <p:sldId id="1015" r:id="rId9"/>
    <p:sldId id="1016" r:id="rId10"/>
    <p:sldId id="1009" r:id="rId11"/>
    <p:sldId id="1013" r:id="rId12"/>
    <p:sldId id="1010" r:id="rId13"/>
    <p:sldId id="1007" r:id="rId14"/>
    <p:sldId id="1012" r:id="rId15"/>
    <p:sldId id="1021" r:id="rId16"/>
    <p:sldId id="1019" r:id="rId17"/>
    <p:sldId id="1020" r:id="rId18"/>
    <p:sldId id="990" r:id="rId19"/>
    <p:sldId id="1000" r:id="rId20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sele" userId="7c6b45cd-f912-4474-b83d-f80772c57382" providerId="ADAL" clId="{37EC31A1-1928-494B-BB9C-7C4101B273D3}"/>
    <pc:docChg chg="undo custSel delSld modSld">
      <pc:chgData name="Gisele" userId="7c6b45cd-f912-4474-b83d-f80772c57382" providerId="ADAL" clId="{37EC31A1-1928-494B-BB9C-7C4101B273D3}" dt="2026-06-16T07:44:44.088" v="4781" actId="115"/>
      <pc:docMkLst>
        <pc:docMk/>
      </pc:docMkLst>
      <pc:sldChg chg="modSp mod">
        <pc:chgData name="Gisele" userId="7c6b45cd-f912-4474-b83d-f80772c57382" providerId="ADAL" clId="{37EC31A1-1928-494B-BB9C-7C4101B273D3}" dt="2026-06-15T14:27:48.085" v="2275" actId="20577"/>
        <pc:sldMkLst>
          <pc:docMk/>
          <pc:sldMk cId="23492063" sldId="988"/>
        </pc:sldMkLst>
        <pc:spChg chg="mod">
          <ac:chgData name="Gisele" userId="7c6b45cd-f912-4474-b83d-f80772c57382" providerId="ADAL" clId="{37EC31A1-1928-494B-BB9C-7C4101B273D3}" dt="2026-06-15T14:27:48.085" v="2275" actId="20577"/>
          <ac:spMkLst>
            <pc:docMk/>
            <pc:sldMk cId="23492063" sldId="988"/>
            <ac:spMk id="27" creationId="{7F701371-8A13-4E0F-9BD9-551F04F83B7D}"/>
          </ac:spMkLst>
        </pc:spChg>
      </pc:sldChg>
      <pc:sldChg chg="modSp mod">
        <pc:chgData name="Gisele" userId="7c6b45cd-f912-4474-b83d-f80772c57382" providerId="ADAL" clId="{37EC31A1-1928-494B-BB9C-7C4101B273D3}" dt="2026-06-16T07:21:45.830" v="4553" actId="14100"/>
        <pc:sldMkLst>
          <pc:docMk/>
          <pc:sldMk cId="4208368177" sldId="993"/>
        </pc:sldMkLst>
        <pc:spChg chg="mod">
          <ac:chgData name="Gisele" userId="7c6b45cd-f912-4474-b83d-f80772c57382" providerId="ADAL" clId="{37EC31A1-1928-494B-BB9C-7C4101B273D3}" dt="2026-06-16T07:21:45.830" v="4553" actId="14100"/>
          <ac:spMkLst>
            <pc:docMk/>
            <pc:sldMk cId="4208368177" sldId="993"/>
            <ac:spMk id="62" creationId="{5928C9C2-D02B-47E0-9AC1-0891FF94B234}"/>
          </ac:spMkLst>
        </pc:spChg>
      </pc:sldChg>
      <pc:sldChg chg="modSp mod">
        <pc:chgData name="Gisele" userId="7c6b45cd-f912-4474-b83d-f80772c57382" providerId="ADAL" clId="{37EC31A1-1928-494B-BB9C-7C4101B273D3}" dt="2026-06-15T15:08:28.693" v="3302" actId="255"/>
        <pc:sldMkLst>
          <pc:docMk/>
          <pc:sldMk cId="1316656914" sldId="994"/>
        </pc:sldMkLst>
        <pc:spChg chg="mod">
          <ac:chgData name="Gisele" userId="7c6b45cd-f912-4474-b83d-f80772c57382" providerId="ADAL" clId="{37EC31A1-1928-494B-BB9C-7C4101B273D3}" dt="2026-06-15T15:08:28.693" v="3302" actId="255"/>
          <ac:spMkLst>
            <pc:docMk/>
            <pc:sldMk cId="1316656914" sldId="994"/>
            <ac:spMk id="3" creationId="{026ED44D-F5E4-48C5-8853-54D34BE759E5}"/>
          </ac:spMkLst>
        </pc:spChg>
        <pc:spChg chg="mod">
          <ac:chgData name="Gisele" userId="7c6b45cd-f912-4474-b83d-f80772c57382" providerId="ADAL" clId="{37EC31A1-1928-494B-BB9C-7C4101B273D3}" dt="2026-06-15T14:28:42.767" v="2282" actId="313"/>
          <ac:spMkLst>
            <pc:docMk/>
            <pc:sldMk cId="1316656914" sldId="994"/>
            <ac:spMk id="27" creationId="{7F701371-8A13-4E0F-9BD9-551F04F83B7D}"/>
          </ac:spMkLst>
        </pc:spChg>
      </pc:sldChg>
      <pc:sldChg chg="modSp mod">
        <pc:chgData name="Gisele" userId="7c6b45cd-f912-4474-b83d-f80772c57382" providerId="ADAL" clId="{37EC31A1-1928-494B-BB9C-7C4101B273D3}" dt="2026-06-15T14:28:58.407" v="2283" actId="115"/>
        <pc:sldMkLst>
          <pc:docMk/>
          <pc:sldMk cId="1923127942" sldId="1001"/>
        </pc:sldMkLst>
        <pc:spChg chg="mod">
          <ac:chgData name="Gisele" userId="7c6b45cd-f912-4474-b83d-f80772c57382" providerId="ADAL" clId="{37EC31A1-1928-494B-BB9C-7C4101B273D3}" dt="2026-06-15T14:28:58.407" v="2283" actId="115"/>
          <ac:spMkLst>
            <pc:docMk/>
            <pc:sldMk cId="1923127942" sldId="1001"/>
            <ac:spMk id="21" creationId="{B8C05A2A-B021-374E-CF39-8B8A878DBC87}"/>
          </ac:spMkLst>
        </pc:spChg>
        <pc:spChg chg="mod">
          <ac:chgData name="Gisele" userId="7c6b45cd-f912-4474-b83d-f80772c57382" providerId="ADAL" clId="{37EC31A1-1928-494B-BB9C-7C4101B273D3}" dt="2026-06-15T10:47:00.158" v="1105" actId="20577"/>
          <ac:spMkLst>
            <pc:docMk/>
            <pc:sldMk cId="1923127942" sldId="1001"/>
            <ac:spMk id="23" creationId="{A694C11E-A4F0-4545-9E32-28E1751D72A9}"/>
          </ac:spMkLst>
        </pc:spChg>
      </pc:sldChg>
      <pc:sldChg chg="addSp modSp mod">
        <pc:chgData name="Gisele" userId="7c6b45cd-f912-4474-b83d-f80772c57382" providerId="ADAL" clId="{37EC31A1-1928-494B-BB9C-7C4101B273D3}" dt="2026-06-16T07:29:16.861" v="4620" actId="20577"/>
        <pc:sldMkLst>
          <pc:docMk/>
          <pc:sldMk cId="100922137" sldId="1002"/>
        </pc:sldMkLst>
        <pc:spChg chg="mod">
          <ac:chgData name="Gisele" userId="7c6b45cd-f912-4474-b83d-f80772c57382" providerId="ADAL" clId="{37EC31A1-1928-494B-BB9C-7C4101B273D3}" dt="2026-06-15T10:50:01.223" v="1258" actId="14100"/>
          <ac:spMkLst>
            <pc:docMk/>
            <pc:sldMk cId="100922137" sldId="1002"/>
            <ac:spMk id="3" creationId="{FA4B745F-F78A-4360-97BA-C26C4345C9DF}"/>
          </ac:spMkLst>
        </pc:spChg>
        <pc:spChg chg="add mod">
          <ac:chgData name="Gisele" userId="7c6b45cd-f912-4474-b83d-f80772c57382" providerId="ADAL" clId="{37EC31A1-1928-494B-BB9C-7C4101B273D3}" dt="2026-06-15T10:49:36.380" v="1158"/>
          <ac:spMkLst>
            <pc:docMk/>
            <pc:sldMk cId="100922137" sldId="1002"/>
            <ac:spMk id="6" creationId="{61030F62-E1DD-4081-B61E-54638EC5EAD9}"/>
          </ac:spMkLst>
        </pc:spChg>
        <pc:graphicFrameChg chg="mod modGraphic">
          <ac:chgData name="Gisele" userId="7c6b45cd-f912-4474-b83d-f80772c57382" providerId="ADAL" clId="{37EC31A1-1928-494B-BB9C-7C4101B273D3}" dt="2026-06-16T07:29:16.861" v="4620" actId="20577"/>
          <ac:graphicFrameMkLst>
            <pc:docMk/>
            <pc:sldMk cId="100922137" sldId="1002"/>
            <ac:graphicFrameMk id="2" creationId="{D8AC6B98-7953-47ED-84D8-141C7D514F93}"/>
          </ac:graphicFrameMkLst>
        </pc:graphicFrameChg>
      </pc:sldChg>
      <pc:sldChg chg="del">
        <pc:chgData name="Gisele" userId="7c6b45cd-f912-4474-b83d-f80772c57382" providerId="ADAL" clId="{37EC31A1-1928-494B-BB9C-7C4101B273D3}" dt="2026-06-16T07:35:09.337" v="4686" actId="2696"/>
        <pc:sldMkLst>
          <pc:docMk/>
          <pc:sldMk cId="1830915700" sldId="1006"/>
        </pc:sldMkLst>
      </pc:sldChg>
      <pc:sldChg chg="del">
        <pc:chgData name="Gisele" userId="7c6b45cd-f912-4474-b83d-f80772c57382" providerId="ADAL" clId="{37EC31A1-1928-494B-BB9C-7C4101B273D3}" dt="2026-06-15T09:59:21.068" v="174" actId="2696"/>
        <pc:sldMkLst>
          <pc:docMk/>
          <pc:sldMk cId="3880436891" sldId="1006"/>
        </pc:sldMkLst>
      </pc:sldChg>
      <pc:sldChg chg="modSp mod">
        <pc:chgData name="Gisele" userId="7c6b45cd-f912-4474-b83d-f80772c57382" providerId="ADAL" clId="{37EC31A1-1928-494B-BB9C-7C4101B273D3}" dt="2026-06-16T07:37:55.428" v="4715" actId="20577"/>
        <pc:sldMkLst>
          <pc:docMk/>
          <pc:sldMk cId="3485120030" sldId="1007"/>
        </pc:sldMkLst>
        <pc:spChg chg="mod">
          <ac:chgData name="Gisele" userId="7c6b45cd-f912-4474-b83d-f80772c57382" providerId="ADAL" clId="{37EC31A1-1928-494B-BB9C-7C4101B273D3}" dt="2026-06-16T07:37:55.428" v="4715" actId="20577"/>
          <ac:spMkLst>
            <pc:docMk/>
            <pc:sldMk cId="3485120030" sldId="1007"/>
            <ac:spMk id="4" creationId="{D90006E6-76A5-49F1-881B-5ADB21485ABE}"/>
          </ac:spMkLst>
        </pc:spChg>
        <pc:spChg chg="mod">
          <ac:chgData name="Gisele" userId="7c6b45cd-f912-4474-b83d-f80772c57382" providerId="ADAL" clId="{37EC31A1-1928-494B-BB9C-7C4101B273D3}" dt="2026-06-16T07:34:42.342" v="4684" actId="20577"/>
          <ac:spMkLst>
            <pc:docMk/>
            <pc:sldMk cId="3485120030" sldId="1007"/>
            <ac:spMk id="24" creationId="{86C6900E-D8A7-4458-B3D7-0CB9FB7EBDB8}"/>
          </ac:spMkLst>
        </pc:spChg>
      </pc:sldChg>
      <pc:sldChg chg="del">
        <pc:chgData name="Gisele" userId="7c6b45cd-f912-4474-b83d-f80772c57382" providerId="ADAL" clId="{37EC31A1-1928-494B-BB9C-7C4101B273D3}" dt="2026-06-16T07:35:25.950" v="4688" actId="2696"/>
        <pc:sldMkLst>
          <pc:docMk/>
          <pc:sldMk cId="1691220636" sldId="1008"/>
        </pc:sldMkLst>
      </pc:sldChg>
      <pc:sldChg chg="del">
        <pc:chgData name="Gisele" userId="7c6b45cd-f912-4474-b83d-f80772c57382" providerId="ADAL" clId="{37EC31A1-1928-494B-BB9C-7C4101B273D3}" dt="2026-06-15T09:59:21.068" v="174" actId="2696"/>
        <pc:sldMkLst>
          <pc:docMk/>
          <pc:sldMk cId="2652784417" sldId="1008"/>
        </pc:sldMkLst>
      </pc:sldChg>
      <pc:sldChg chg="modSp mod">
        <pc:chgData name="Gisele" userId="7c6b45cd-f912-4474-b83d-f80772c57382" providerId="ADAL" clId="{37EC31A1-1928-494B-BB9C-7C4101B273D3}" dt="2026-06-16T07:38:58.092" v="4733" actId="20577"/>
        <pc:sldMkLst>
          <pc:docMk/>
          <pc:sldMk cId="2520415885" sldId="1010"/>
        </pc:sldMkLst>
        <pc:spChg chg="mod">
          <ac:chgData name="Gisele" userId="7c6b45cd-f912-4474-b83d-f80772c57382" providerId="ADAL" clId="{37EC31A1-1928-494B-BB9C-7C4101B273D3}" dt="2026-06-16T07:38:58.092" v="4733" actId="20577"/>
          <ac:spMkLst>
            <pc:docMk/>
            <pc:sldMk cId="2520415885" sldId="1010"/>
            <ac:spMk id="27" creationId="{7F701371-8A13-4E0F-9BD9-551F04F83B7D}"/>
          </ac:spMkLst>
        </pc:spChg>
      </pc:sldChg>
      <pc:sldChg chg="del">
        <pc:chgData name="Gisele" userId="7c6b45cd-f912-4474-b83d-f80772c57382" providerId="ADAL" clId="{37EC31A1-1928-494B-BB9C-7C4101B273D3}" dt="2026-06-15T09:59:21.068" v="174" actId="2696"/>
        <pc:sldMkLst>
          <pc:docMk/>
          <pc:sldMk cId="1764351833" sldId="1011"/>
        </pc:sldMkLst>
      </pc:sldChg>
      <pc:sldChg chg="del">
        <pc:chgData name="Gisele" userId="7c6b45cd-f912-4474-b83d-f80772c57382" providerId="ADAL" clId="{37EC31A1-1928-494B-BB9C-7C4101B273D3}" dt="2026-06-16T07:35:12.763" v="4687" actId="2696"/>
        <pc:sldMkLst>
          <pc:docMk/>
          <pc:sldMk cId="1922354200" sldId="1011"/>
        </pc:sldMkLst>
      </pc:sldChg>
      <pc:sldChg chg="modSp mod">
        <pc:chgData name="Gisele" userId="7c6b45cd-f912-4474-b83d-f80772c57382" providerId="ADAL" clId="{37EC31A1-1928-494B-BB9C-7C4101B273D3}" dt="2026-06-16T07:38:06.267" v="4716" actId="20577"/>
        <pc:sldMkLst>
          <pc:docMk/>
          <pc:sldMk cId="2441687056" sldId="1012"/>
        </pc:sldMkLst>
        <pc:spChg chg="mod">
          <ac:chgData name="Gisele" userId="7c6b45cd-f912-4474-b83d-f80772c57382" providerId="ADAL" clId="{37EC31A1-1928-494B-BB9C-7C4101B273D3}" dt="2026-06-16T07:38:06.267" v="4716" actId="20577"/>
          <ac:spMkLst>
            <pc:docMk/>
            <pc:sldMk cId="2441687056" sldId="1012"/>
            <ac:spMk id="27" creationId="{7F701371-8A13-4E0F-9BD9-551F04F83B7D}"/>
          </ac:spMkLst>
        </pc:spChg>
      </pc:sldChg>
      <pc:sldChg chg="addSp modSp mod">
        <pc:chgData name="Gisele" userId="7c6b45cd-f912-4474-b83d-f80772c57382" providerId="ADAL" clId="{37EC31A1-1928-494B-BB9C-7C4101B273D3}" dt="2026-06-16T07:38:42.894" v="4726" actId="1076"/>
        <pc:sldMkLst>
          <pc:docMk/>
          <pc:sldMk cId="3433522449" sldId="1013"/>
        </pc:sldMkLst>
        <pc:spChg chg="add mod">
          <ac:chgData name="Gisele" userId="7c6b45cd-f912-4474-b83d-f80772c57382" providerId="ADAL" clId="{37EC31A1-1928-494B-BB9C-7C4101B273D3}" dt="2026-06-16T07:38:42.894" v="4726" actId="1076"/>
          <ac:spMkLst>
            <pc:docMk/>
            <pc:sldMk cId="3433522449" sldId="1013"/>
            <ac:spMk id="2" creationId="{A725FDC4-919C-4588-9865-ED3C6629F14F}"/>
          </ac:spMkLst>
        </pc:spChg>
        <pc:spChg chg="mod">
          <ac:chgData name="Gisele" userId="7c6b45cd-f912-4474-b83d-f80772c57382" providerId="ADAL" clId="{37EC31A1-1928-494B-BB9C-7C4101B273D3}" dt="2026-06-15T08:48:42.491" v="64" actId="20577"/>
          <ac:spMkLst>
            <pc:docMk/>
            <pc:sldMk cId="3433522449" sldId="1013"/>
            <ac:spMk id="27" creationId="{7F701371-8A13-4E0F-9BD9-551F04F83B7D}"/>
          </ac:spMkLst>
        </pc:spChg>
        <pc:graphicFrameChg chg="mod">
          <ac:chgData name="Gisele" userId="7c6b45cd-f912-4474-b83d-f80772c57382" providerId="ADAL" clId="{37EC31A1-1928-494B-BB9C-7C4101B273D3}" dt="2026-06-15T08:50:08.813" v="148" actId="20577"/>
          <ac:graphicFrameMkLst>
            <pc:docMk/>
            <pc:sldMk cId="3433522449" sldId="1013"/>
            <ac:graphicFrameMk id="3" creationId="{DB67CD8D-1270-40A5-8131-29CC4499A0F3}"/>
          </ac:graphicFrameMkLst>
        </pc:graphicFrameChg>
      </pc:sldChg>
      <pc:sldChg chg="addSp delSp modSp mod">
        <pc:chgData name="Gisele" userId="7c6b45cd-f912-4474-b83d-f80772c57382" providerId="ADAL" clId="{37EC31A1-1928-494B-BB9C-7C4101B273D3}" dt="2026-06-15T15:47:43.234" v="4148" actId="1076"/>
        <pc:sldMkLst>
          <pc:docMk/>
          <pc:sldMk cId="3664462705" sldId="1014"/>
        </pc:sldMkLst>
        <pc:spChg chg="add del mod">
          <ac:chgData name="Gisele" userId="7c6b45cd-f912-4474-b83d-f80772c57382" providerId="ADAL" clId="{37EC31A1-1928-494B-BB9C-7C4101B273D3}" dt="2026-06-15T14:00:16.032" v="1657"/>
          <ac:spMkLst>
            <pc:docMk/>
            <pc:sldMk cId="3664462705" sldId="1014"/>
            <ac:spMk id="2" creationId="{311AB055-DE07-46A9-A624-D5A725187BEB}"/>
          </ac:spMkLst>
        </pc:spChg>
        <pc:spChg chg="add del mod">
          <ac:chgData name="Gisele" userId="7c6b45cd-f912-4474-b83d-f80772c57382" providerId="ADAL" clId="{37EC31A1-1928-494B-BB9C-7C4101B273D3}" dt="2026-06-15T14:00:16.032" v="1659"/>
          <ac:spMkLst>
            <pc:docMk/>
            <pc:sldMk cId="3664462705" sldId="1014"/>
            <ac:spMk id="3" creationId="{065832F1-118F-4769-9280-E1CE73DF2BEE}"/>
          </ac:spMkLst>
        </pc:spChg>
        <pc:spChg chg="add mod">
          <ac:chgData name="Gisele" userId="7c6b45cd-f912-4474-b83d-f80772c57382" providerId="ADAL" clId="{37EC31A1-1928-494B-BB9C-7C4101B273D3}" dt="2026-06-15T15:03:03.881" v="3101" actId="14100"/>
          <ac:spMkLst>
            <pc:docMk/>
            <pc:sldMk cId="3664462705" sldId="1014"/>
            <ac:spMk id="6" creationId="{99710E73-3B65-4203-9A02-3A66DCBC4078}"/>
          </ac:spMkLst>
        </pc:spChg>
        <pc:spChg chg="add mod">
          <ac:chgData name="Gisele" userId="7c6b45cd-f912-4474-b83d-f80772c57382" providerId="ADAL" clId="{37EC31A1-1928-494B-BB9C-7C4101B273D3}" dt="2026-06-15T15:34:12.426" v="3527" actId="14100"/>
          <ac:spMkLst>
            <pc:docMk/>
            <pc:sldMk cId="3664462705" sldId="1014"/>
            <ac:spMk id="9" creationId="{126C7F9E-E223-4C03-A410-91FC884BCB3B}"/>
          </ac:spMkLst>
        </pc:spChg>
        <pc:spChg chg="add mod">
          <ac:chgData name="Gisele" userId="7c6b45cd-f912-4474-b83d-f80772c57382" providerId="ADAL" clId="{37EC31A1-1928-494B-BB9C-7C4101B273D3}" dt="2026-06-15T15:02:46.287" v="3096" actId="14100"/>
          <ac:spMkLst>
            <pc:docMk/>
            <pc:sldMk cId="3664462705" sldId="1014"/>
            <ac:spMk id="10" creationId="{7547DE48-548A-47E0-BF7C-FD8D7429A5D3}"/>
          </ac:spMkLst>
        </pc:spChg>
        <pc:spChg chg="add mod">
          <ac:chgData name="Gisele" userId="7c6b45cd-f912-4474-b83d-f80772c57382" providerId="ADAL" clId="{37EC31A1-1928-494B-BB9C-7C4101B273D3}" dt="2026-06-15T15:32:37.649" v="3405" actId="1076"/>
          <ac:spMkLst>
            <pc:docMk/>
            <pc:sldMk cId="3664462705" sldId="1014"/>
            <ac:spMk id="11" creationId="{884C2B33-CDC9-4170-9F44-24384F369168}"/>
          </ac:spMkLst>
        </pc:spChg>
        <pc:spChg chg="add mod">
          <ac:chgData name="Gisele" userId="7c6b45cd-f912-4474-b83d-f80772c57382" providerId="ADAL" clId="{37EC31A1-1928-494B-BB9C-7C4101B273D3}" dt="2026-06-15T15:02:54.612" v="3098" actId="14100"/>
          <ac:spMkLst>
            <pc:docMk/>
            <pc:sldMk cId="3664462705" sldId="1014"/>
            <ac:spMk id="12" creationId="{8A9A4E97-076F-4368-821B-6034E5578C89}"/>
          </ac:spMkLst>
        </pc:spChg>
        <pc:spChg chg="add mod">
          <ac:chgData name="Gisele" userId="7c6b45cd-f912-4474-b83d-f80772c57382" providerId="ADAL" clId="{37EC31A1-1928-494B-BB9C-7C4101B273D3}" dt="2026-06-15T15:45:14.195" v="3929" actId="1076"/>
          <ac:spMkLst>
            <pc:docMk/>
            <pc:sldMk cId="3664462705" sldId="1014"/>
            <ac:spMk id="13" creationId="{461377EF-D902-467C-B25A-F02A88ABC6DE}"/>
          </ac:spMkLst>
        </pc:spChg>
        <pc:spChg chg="mod">
          <ac:chgData name="Gisele" userId="7c6b45cd-f912-4474-b83d-f80772c57382" providerId="ADAL" clId="{37EC31A1-1928-494B-BB9C-7C4101B273D3}" dt="2026-06-15T14:04:17.897" v="1907" actId="20577"/>
          <ac:spMkLst>
            <pc:docMk/>
            <pc:sldMk cId="3664462705" sldId="1014"/>
            <ac:spMk id="14" creationId="{62A79F34-1EA1-4BED-858D-8FA0A4595B7B}"/>
          </ac:spMkLst>
        </pc:spChg>
        <pc:spChg chg="add mod">
          <ac:chgData name="Gisele" userId="7c6b45cd-f912-4474-b83d-f80772c57382" providerId="ADAL" clId="{37EC31A1-1928-494B-BB9C-7C4101B273D3}" dt="2026-06-15T15:34:19.353" v="3529" actId="14100"/>
          <ac:spMkLst>
            <pc:docMk/>
            <pc:sldMk cId="3664462705" sldId="1014"/>
            <ac:spMk id="15" creationId="{E21EE1E9-E6B4-4AD1-A1DE-FED4C7F8F30E}"/>
          </ac:spMkLst>
        </pc:spChg>
        <pc:spChg chg="add mod">
          <ac:chgData name="Gisele" userId="7c6b45cd-f912-4474-b83d-f80772c57382" providerId="ADAL" clId="{37EC31A1-1928-494B-BB9C-7C4101B273D3}" dt="2026-06-15T15:03:37.634" v="3109" actId="1076"/>
          <ac:spMkLst>
            <pc:docMk/>
            <pc:sldMk cId="3664462705" sldId="1014"/>
            <ac:spMk id="16" creationId="{B3D885E1-55D4-4D02-BE98-059664DB119A}"/>
          </ac:spMkLst>
        </pc:spChg>
        <pc:spChg chg="add mod">
          <ac:chgData name="Gisele" userId="7c6b45cd-f912-4474-b83d-f80772c57382" providerId="ADAL" clId="{37EC31A1-1928-494B-BB9C-7C4101B273D3}" dt="2026-06-15T15:04:51.798" v="3125" actId="1076"/>
          <ac:spMkLst>
            <pc:docMk/>
            <pc:sldMk cId="3664462705" sldId="1014"/>
            <ac:spMk id="17" creationId="{4FC2C14C-A608-43C5-ACB1-1965A8DDC8F3}"/>
          </ac:spMkLst>
        </pc:spChg>
        <pc:spChg chg="add mod">
          <ac:chgData name="Gisele" userId="7c6b45cd-f912-4474-b83d-f80772c57382" providerId="ADAL" clId="{37EC31A1-1928-494B-BB9C-7C4101B273D3}" dt="2026-06-15T15:34:15.833" v="3528" actId="14100"/>
          <ac:spMkLst>
            <pc:docMk/>
            <pc:sldMk cId="3664462705" sldId="1014"/>
            <ac:spMk id="18" creationId="{3F50C81E-6487-4342-B2CA-1EAC55CC5A36}"/>
          </ac:spMkLst>
        </pc:spChg>
        <pc:spChg chg="add mod">
          <ac:chgData name="Gisele" userId="7c6b45cd-f912-4474-b83d-f80772c57382" providerId="ADAL" clId="{37EC31A1-1928-494B-BB9C-7C4101B273D3}" dt="2026-06-15T15:04:24.900" v="3120" actId="14100"/>
          <ac:spMkLst>
            <pc:docMk/>
            <pc:sldMk cId="3664462705" sldId="1014"/>
            <ac:spMk id="19" creationId="{F512EBA6-6078-4D75-A894-087ECAEDADD2}"/>
          </ac:spMkLst>
        </pc:spChg>
        <pc:spChg chg="add mod">
          <ac:chgData name="Gisele" userId="7c6b45cd-f912-4474-b83d-f80772c57382" providerId="ADAL" clId="{37EC31A1-1928-494B-BB9C-7C4101B273D3}" dt="2026-06-15T15:03:14.782" v="3104" actId="14100"/>
          <ac:spMkLst>
            <pc:docMk/>
            <pc:sldMk cId="3664462705" sldId="1014"/>
            <ac:spMk id="20" creationId="{D6C7C626-0A79-41FE-B84E-4C381CC01F26}"/>
          </ac:spMkLst>
        </pc:spChg>
        <pc:spChg chg="add mod">
          <ac:chgData name="Gisele" userId="7c6b45cd-f912-4474-b83d-f80772c57382" providerId="ADAL" clId="{37EC31A1-1928-494B-BB9C-7C4101B273D3}" dt="2026-06-15T15:04:34.089" v="3122" actId="14100"/>
          <ac:spMkLst>
            <pc:docMk/>
            <pc:sldMk cId="3664462705" sldId="1014"/>
            <ac:spMk id="21" creationId="{8A2BED72-022D-42D0-A029-C983677E4DD9}"/>
          </ac:spMkLst>
        </pc:spChg>
        <pc:spChg chg="add mod">
          <ac:chgData name="Gisele" userId="7c6b45cd-f912-4474-b83d-f80772c57382" providerId="ADAL" clId="{37EC31A1-1928-494B-BB9C-7C4101B273D3}" dt="2026-06-15T15:04:59.444" v="3126" actId="1076"/>
          <ac:spMkLst>
            <pc:docMk/>
            <pc:sldMk cId="3664462705" sldId="1014"/>
            <ac:spMk id="22" creationId="{30A5E5F6-3681-40F1-AD6B-A85A82702236}"/>
          </ac:spMkLst>
        </pc:spChg>
        <pc:spChg chg="add mod">
          <ac:chgData name="Gisele" userId="7c6b45cd-f912-4474-b83d-f80772c57382" providerId="ADAL" clId="{37EC31A1-1928-494B-BB9C-7C4101B273D3}" dt="2026-06-15T15:04:42.373" v="3124" actId="14100"/>
          <ac:spMkLst>
            <pc:docMk/>
            <pc:sldMk cId="3664462705" sldId="1014"/>
            <ac:spMk id="23" creationId="{E600B5A5-1EFE-48CF-8ABF-0ADFA3AE42A1}"/>
          </ac:spMkLst>
        </pc:spChg>
        <pc:spChg chg="add mod">
          <ac:chgData name="Gisele" userId="7c6b45cd-f912-4474-b83d-f80772c57382" providerId="ADAL" clId="{37EC31A1-1928-494B-BB9C-7C4101B273D3}" dt="2026-06-15T15:03:26.902" v="3108" actId="14100"/>
          <ac:spMkLst>
            <pc:docMk/>
            <pc:sldMk cId="3664462705" sldId="1014"/>
            <ac:spMk id="24" creationId="{30D8FA27-DA2A-4929-B057-DD31EFD2ADD1}"/>
          </ac:spMkLst>
        </pc:spChg>
        <pc:spChg chg="add mod">
          <ac:chgData name="Gisele" userId="7c6b45cd-f912-4474-b83d-f80772c57382" providerId="ADAL" clId="{37EC31A1-1928-494B-BB9C-7C4101B273D3}" dt="2026-06-15T15:03:20.658" v="3106" actId="14100"/>
          <ac:spMkLst>
            <pc:docMk/>
            <pc:sldMk cId="3664462705" sldId="1014"/>
            <ac:spMk id="25" creationId="{A4465B79-2A1B-4023-892A-B5ED2D2C0D28}"/>
          </ac:spMkLst>
        </pc:spChg>
        <pc:spChg chg="add mod">
          <ac:chgData name="Gisele" userId="7c6b45cd-f912-4474-b83d-f80772c57382" providerId="ADAL" clId="{37EC31A1-1928-494B-BB9C-7C4101B273D3}" dt="2026-06-15T15:43:51.638" v="3858" actId="20577"/>
          <ac:spMkLst>
            <pc:docMk/>
            <pc:sldMk cId="3664462705" sldId="1014"/>
            <ac:spMk id="26" creationId="{A6508B36-05C9-417C-9579-2DDA459FEE99}"/>
          </ac:spMkLst>
        </pc:spChg>
        <pc:spChg chg="del mod">
          <ac:chgData name="Gisele" userId="7c6b45cd-f912-4474-b83d-f80772c57382" providerId="ADAL" clId="{37EC31A1-1928-494B-BB9C-7C4101B273D3}" dt="2026-06-15T14:45:54.401" v="2541" actId="21"/>
          <ac:spMkLst>
            <pc:docMk/>
            <pc:sldMk cId="3664462705" sldId="1014"/>
            <ac:spMk id="27" creationId="{7F701371-8A13-4E0F-9BD9-551F04F83B7D}"/>
          </ac:spMkLst>
        </pc:spChg>
        <pc:spChg chg="add mod">
          <ac:chgData name="Gisele" userId="7c6b45cd-f912-4474-b83d-f80772c57382" providerId="ADAL" clId="{37EC31A1-1928-494B-BB9C-7C4101B273D3}" dt="2026-06-15T15:37:39.741" v="3672" actId="1076"/>
          <ac:spMkLst>
            <pc:docMk/>
            <pc:sldMk cId="3664462705" sldId="1014"/>
            <ac:spMk id="28" creationId="{A858A477-35F8-4852-9B92-090C7BA61A22}"/>
          </ac:spMkLst>
        </pc:spChg>
        <pc:spChg chg="add del mod">
          <ac:chgData name="Gisele" userId="7c6b45cd-f912-4474-b83d-f80772c57382" providerId="ADAL" clId="{37EC31A1-1928-494B-BB9C-7C4101B273D3}" dt="2026-06-15T15:31:12.586" v="3374" actId="21"/>
          <ac:spMkLst>
            <pc:docMk/>
            <pc:sldMk cId="3664462705" sldId="1014"/>
            <ac:spMk id="29" creationId="{8AD83D0C-0017-408D-849A-54B36786049B}"/>
          </ac:spMkLst>
        </pc:spChg>
        <pc:spChg chg="add mod">
          <ac:chgData name="Gisele" userId="7c6b45cd-f912-4474-b83d-f80772c57382" providerId="ADAL" clId="{37EC31A1-1928-494B-BB9C-7C4101B273D3}" dt="2026-06-15T15:34:44.646" v="3533" actId="1076"/>
          <ac:spMkLst>
            <pc:docMk/>
            <pc:sldMk cId="3664462705" sldId="1014"/>
            <ac:spMk id="30" creationId="{0FEAACF8-E255-4365-B23B-0827A30D5672}"/>
          </ac:spMkLst>
        </pc:spChg>
        <pc:spChg chg="add mod">
          <ac:chgData name="Gisele" userId="7c6b45cd-f912-4474-b83d-f80772c57382" providerId="ADAL" clId="{37EC31A1-1928-494B-BB9C-7C4101B273D3}" dt="2026-06-15T15:36:54.072" v="3669" actId="14100"/>
          <ac:spMkLst>
            <pc:docMk/>
            <pc:sldMk cId="3664462705" sldId="1014"/>
            <ac:spMk id="31" creationId="{58F1ECA4-BAEC-4FD3-A0E2-843FB3C85718}"/>
          </ac:spMkLst>
        </pc:spChg>
        <pc:spChg chg="add mod">
          <ac:chgData name="Gisele" userId="7c6b45cd-f912-4474-b83d-f80772c57382" providerId="ADAL" clId="{37EC31A1-1928-494B-BB9C-7C4101B273D3}" dt="2026-06-15T15:35:21.249" v="3599" actId="20577"/>
          <ac:spMkLst>
            <pc:docMk/>
            <pc:sldMk cId="3664462705" sldId="1014"/>
            <ac:spMk id="32" creationId="{1B2DBA3C-4D53-41A4-824F-7AC73B4526AE}"/>
          </ac:spMkLst>
        </pc:spChg>
        <pc:spChg chg="add mod">
          <ac:chgData name="Gisele" userId="7c6b45cd-f912-4474-b83d-f80772c57382" providerId="ADAL" clId="{37EC31A1-1928-494B-BB9C-7C4101B273D3}" dt="2026-06-15T15:47:35.597" v="4147" actId="20577"/>
          <ac:spMkLst>
            <pc:docMk/>
            <pc:sldMk cId="3664462705" sldId="1014"/>
            <ac:spMk id="33" creationId="{17EEFFD1-C21E-4E32-A8EA-9A4DF69BDDCD}"/>
          </ac:spMkLst>
        </pc:spChg>
        <pc:spChg chg="add mod">
          <ac:chgData name="Gisele" userId="7c6b45cd-f912-4474-b83d-f80772c57382" providerId="ADAL" clId="{37EC31A1-1928-494B-BB9C-7C4101B273D3}" dt="2026-06-15T15:47:43.234" v="4148" actId="1076"/>
          <ac:spMkLst>
            <pc:docMk/>
            <pc:sldMk cId="3664462705" sldId="1014"/>
            <ac:spMk id="34" creationId="{18271344-2F37-492A-9193-422DE4CC70A3}"/>
          </ac:spMkLst>
        </pc:spChg>
      </pc:sldChg>
      <pc:sldChg chg="addSp modSp mod">
        <pc:chgData name="Gisele" userId="7c6b45cd-f912-4474-b83d-f80772c57382" providerId="ADAL" clId="{37EC31A1-1928-494B-BB9C-7C4101B273D3}" dt="2026-06-16T07:22:08.564" v="4555" actId="207"/>
        <pc:sldMkLst>
          <pc:docMk/>
          <pc:sldMk cId="2797735870" sldId="1015"/>
        </pc:sldMkLst>
        <pc:spChg chg="add mod">
          <ac:chgData name="Gisele" userId="7c6b45cd-f912-4474-b83d-f80772c57382" providerId="ADAL" clId="{37EC31A1-1928-494B-BB9C-7C4101B273D3}" dt="2026-06-15T10:53:20.010" v="1282" actId="14100"/>
          <ac:spMkLst>
            <pc:docMk/>
            <pc:sldMk cId="2797735870" sldId="1015"/>
            <ac:spMk id="2" creationId="{AD16190D-7D50-4639-8636-F188F4068C78}"/>
          </ac:spMkLst>
        </pc:spChg>
        <pc:spChg chg="add mod">
          <ac:chgData name="Gisele" userId="7c6b45cd-f912-4474-b83d-f80772c57382" providerId="ADAL" clId="{37EC31A1-1928-494B-BB9C-7C4101B273D3}" dt="2026-06-15T12:19:00.529" v="1452" actId="1582"/>
          <ac:spMkLst>
            <pc:docMk/>
            <pc:sldMk cId="2797735870" sldId="1015"/>
            <ac:spMk id="3" creationId="{2C39BA38-BE3D-40D2-85C2-4B05D0DBA73C}"/>
          </ac:spMkLst>
        </pc:spChg>
        <pc:spChg chg="add mod">
          <ac:chgData name="Gisele" userId="7c6b45cd-f912-4474-b83d-f80772c57382" providerId="ADAL" clId="{37EC31A1-1928-494B-BB9C-7C4101B273D3}" dt="2026-06-15T12:19:05.088" v="1453" actId="208"/>
          <ac:spMkLst>
            <pc:docMk/>
            <pc:sldMk cId="2797735870" sldId="1015"/>
            <ac:spMk id="8" creationId="{2E00CD03-A489-4230-BD38-743D61087585}"/>
          </ac:spMkLst>
        </pc:spChg>
        <pc:spChg chg="mod">
          <ac:chgData name="Gisele" userId="7c6b45cd-f912-4474-b83d-f80772c57382" providerId="ADAL" clId="{37EC31A1-1928-494B-BB9C-7C4101B273D3}" dt="2026-06-15T10:53:34.854" v="1321" actId="20577"/>
          <ac:spMkLst>
            <pc:docMk/>
            <pc:sldMk cId="2797735870" sldId="1015"/>
            <ac:spMk id="14" creationId="{62A79F34-1EA1-4BED-858D-8FA0A4595B7B}"/>
          </ac:spMkLst>
        </pc:spChg>
        <pc:spChg chg="mod">
          <ac:chgData name="Gisele" userId="7c6b45cd-f912-4474-b83d-f80772c57382" providerId="ADAL" clId="{37EC31A1-1928-494B-BB9C-7C4101B273D3}" dt="2026-06-16T07:22:08.564" v="4555" actId="207"/>
          <ac:spMkLst>
            <pc:docMk/>
            <pc:sldMk cId="2797735870" sldId="1015"/>
            <ac:spMk id="27" creationId="{7F701371-8A13-4E0F-9BD9-551F04F83B7D}"/>
          </ac:spMkLst>
        </pc:spChg>
      </pc:sldChg>
      <pc:sldChg chg="modSp mod">
        <pc:chgData name="Gisele" userId="7c6b45cd-f912-4474-b83d-f80772c57382" providerId="ADAL" clId="{37EC31A1-1928-494B-BB9C-7C4101B273D3}" dt="2026-06-15T15:48:03.260" v="4149" actId="207"/>
        <pc:sldMkLst>
          <pc:docMk/>
          <pc:sldMk cId="930771142" sldId="1016"/>
        </pc:sldMkLst>
        <pc:spChg chg="mod">
          <ac:chgData name="Gisele" userId="7c6b45cd-f912-4474-b83d-f80772c57382" providerId="ADAL" clId="{37EC31A1-1928-494B-BB9C-7C4101B273D3}" dt="2026-06-15T13:58:01.449" v="1552" actId="20577"/>
          <ac:spMkLst>
            <pc:docMk/>
            <pc:sldMk cId="930771142" sldId="1016"/>
            <ac:spMk id="14" creationId="{62A79F34-1EA1-4BED-858D-8FA0A4595B7B}"/>
          </ac:spMkLst>
        </pc:spChg>
        <pc:spChg chg="mod">
          <ac:chgData name="Gisele" userId="7c6b45cd-f912-4474-b83d-f80772c57382" providerId="ADAL" clId="{37EC31A1-1928-494B-BB9C-7C4101B273D3}" dt="2026-06-15T15:48:03.260" v="4149" actId="207"/>
          <ac:spMkLst>
            <pc:docMk/>
            <pc:sldMk cId="930771142" sldId="1016"/>
            <ac:spMk id="27" creationId="{7F701371-8A13-4E0F-9BD9-551F04F83B7D}"/>
          </ac:spMkLst>
        </pc:spChg>
      </pc:sldChg>
      <pc:sldChg chg="modSp del mod">
        <pc:chgData name="Gisele" userId="7c6b45cd-f912-4474-b83d-f80772c57382" providerId="ADAL" clId="{37EC31A1-1928-494B-BB9C-7C4101B273D3}" dt="2026-06-16T07:33:47.936" v="4621" actId="2696"/>
        <pc:sldMkLst>
          <pc:docMk/>
          <pc:sldMk cId="2680745330" sldId="1017"/>
        </pc:sldMkLst>
        <pc:spChg chg="mod">
          <ac:chgData name="Gisele" userId="7c6b45cd-f912-4474-b83d-f80772c57382" providerId="ADAL" clId="{37EC31A1-1928-494B-BB9C-7C4101B273D3}" dt="2026-06-15T10:05:02.650" v="636" actId="20577"/>
          <ac:spMkLst>
            <pc:docMk/>
            <pc:sldMk cId="2680745330" sldId="1017"/>
            <ac:spMk id="27" creationId="{7F701371-8A13-4E0F-9BD9-551F04F83B7D}"/>
          </ac:spMkLst>
        </pc:spChg>
      </pc:sldChg>
      <pc:sldChg chg="modSp del mod">
        <pc:chgData name="Gisele" userId="7c6b45cd-f912-4474-b83d-f80772c57382" providerId="ADAL" clId="{37EC31A1-1928-494B-BB9C-7C4101B273D3}" dt="2026-06-16T07:34:54.866" v="4685" actId="2696"/>
        <pc:sldMkLst>
          <pc:docMk/>
          <pc:sldMk cId="2547124385" sldId="1018"/>
        </pc:sldMkLst>
        <pc:spChg chg="mod">
          <ac:chgData name="Gisele" userId="7c6b45cd-f912-4474-b83d-f80772c57382" providerId="ADAL" clId="{37EC31A1-1928-494B-BB9C-7C4101B273D3}" dt="2026-06-15T10:05:46.792" v="682" actId="20577"/>
          <ac:spMkLst>
            <pc:docMk/>
            <pc:sldMk cId="2547124385" sldId="1018"/>
            <ac:spMk id="14" creationId="{62A79F34-1EA1-4BED-858D-8FA0A4595B7B}"/>
          </ac:spMkLst>
        </pc:spChg>
        <pc:spChg chg="mod">
          <ac:chgData name="Gisele" userId="7c6b45cd-f912-4474-b83d-f80772c57382" providerId="ADAL" clId="{37EC31A1-1928-494B-BB9C-7C4101B273D3}" dt="2026-06-15T10:05:53.361" v="711" actId="20577"/>
          <ac:spMkLst>
            <pc:docMk/>
            <pc:sldMk cId="2547124385" sldId="1018"/>
            <ac:spMk id="27" creationId="{7F701371-8A13-4E0F-9BD9-551F04F83B7D}"/>
          </ac:spMkLst>
        </pc:spChg>
      </pc:sldChg>
      <pc:sldChg chg="addSp delSp modSp mod">
        <pc:chgData name="Gisele" userId="7c6b45cd-f912-4474-b83d-f80772c57382" providerId="ADAL" clId="{37EC31A1-1928-494B-BB9C-7C4101B273D3}" dt="2026-06-16T07:44:44.088" v="4781" actId="115"/>
        <pc:sldMkLst>
          <pc:docMk/>
          <pc:sldMk cId="3345510949" sldId="1021"/>
        </pc:sldMkLst>
        <pc:spChg chg="del mod">
          <ac:chgData name="Gisele" userId="7c6b45cd-f912-4474-b83d-f80772c57382" providerId="ADAL" clId="{37EC31A1-1928-494B-BB9C-7C4101B273D3}" dt="2026-06-16T07:39:49.744" v="4734" actId="21"/>
          <ac:spMkLst>
            <pc:docMk/>
            <pc:sldMk cId="3345510949" sldId="1021"/>
            <ac:spMk id="6" creationId="{99710E73-3B65-4203-9A02-3A66DCBC4078}"/>
          </ac:spMkLst>
        </pc:spChg>
        <pc:spChg chg="mod">
          <ac:chgData name="Gisele" userId="7c6b45cd-f912-4474-b83d-f80772c57382" providerId="ADAL" clId="{37EC31A1-1928-494B-BB9C-7C4101B273D3}" dt="2026-06-16T07:44:28.290" v="4779" actId="20577"/>
          <ac:spMkLst>
            <pc:docMk/>
            <pc:sldMk cId="3345510949" sldId="1021"/>
            <ac:spMk id="9" creationId="{126C7F9E-E223-4C03-A410-91FC884BCB3B}"/>
          </ac:spMkLst>
        </pc:spChg>
        <pc:spChg chg="mod">
          <ac:chgData name="Gisele" userId="7c6b45cd-f912-4474-b83d-f80772c57382" providerId="ADAL" clId="{37EC31A1-1928-494B-BB9C-7C4101B273D3}" dt="2026-06-15T15:56:51.805" v="4433" actId="14100"/>
          <ac:spMkLst>
            <pc:docMk/>
            <pc:sldMk cId="3345510949" sldId="1021"/>
            <ac:spMk id="10" creationId="{7547DE48-548A-47E0-BF7C-FD8D7429A5D3}"/>
          </ac:spMkLst>
        </pc:spChg>
        <pc:spChg chg="del">
          <ac:chgData name="Gisele" userId="7c6b45cd-f912-4474-b83d-f80772c57382" providerId="ADAL" clId="{37EC31A1-1928-494B-BB9C-7C4101B273D3}" dt="2026-06-15T15:54:52.775" v="4310" actId="21"/>
          <ac:spMkLst>
            <pc:docMk/>
            <pc:sldMk cId="3345510949" sldId="1021"/>
            <ac:spMk id="11" creationId="{884C2B33-CDC9-4170-9F44-24384F369168}"/>
          </ac:spMkLst>
        </pc:spChg>
        <pc:spChg chg="mod">
          <ac:chgData name="Gisele" userId="7c6b45cd-f912-4474-b83d-f80772c57382" providerId="ADAL" clId="{37EC31A1-1928-494B-BB9C-7C4101B273D3}" dt="2026-06-16T07:44:08.659" v="4774" actId="1076"/>
          <ac:spMkLst>
            <pc:docMk/>
            <pc:sldMk cId="3345510949" sldId="1021"/>
            <ac:spMk id="12" creationId="{8A9A4E97-076F-4368-821B-6034E5578C89}"/>
          </ac:spMkLst>
        </pc:spChg>
        <pc:spChg chg="del">
          <ac:chgData name="Gisele" userId="7c6b45cd-f912-4474-b83d-f80772c57382" providerId="ADAL" clId="{37EC31A1-1928-494B-BB9C-7C4101B273D3}" dt="2026-06-15T15:54:55.616" v="4311" actId="21"/>
          <ac:spMkLst>
            <pc:docMk/>
            <pc:sldMk cId="3345510949" sldId="1021"/>
            <ac:spMk id="13" creationId="{461377EF-D902-467C-B25A-F02A88ABC6DE}"/>
          </ac:spMkLst>
        </pc:spChg>
        <pc:spChg chg="del">
          <ac:chgData name="Gisele" userId="7c6b45cd-f912-4474-b83d-f80772c57382" providerId="ADAL" clId="{37EC31A1-1928-494B-BB9C-7C4101B273D3}" dt="2026-06-15T15:55:59.281" v="4373" actId="21"/>
          <ac:spMkLst>
            <pc:docMk/>
            <pc:sldMk cId="3345510949" sldId="1021"/>
            <ac:spMk id="15" creationId="{E21EE1E9-E6B4-4AD1-A1DE-FED4C7F8F30E}"/>
          </ac:spMkLst>
        </pc:spChg>
        <pc:spChg chg="mod">
          <ac:chgData name="Gisele" userId="7c6b45cd-f912-4474-b83d-f80772c57382" providerId="ADAL" clId="{37EC31A1-1928-494B-BB9C-7C4101B273D3}" dt="2026-06-16T07:44:17.030" v="4776" actId="1076"/>
          <ac:spMkLst>
            <pc:docMk/>
            <pc:sldMk cId="3345510949" sldId="1021"/>
            <ac:spMk id="16" creationId="{B3D885E1-55D4-4D02-BE98-059664DB119A}"/>
          </ac:spMkLst>
        </pc:spChg>
        <pc:spChg chg="mod">
          <ac:chgData name="Gisele" userId="7c6b45cd-f912-4474-b83d-f80772c57382" providerId="ADAL" clId="{37EC31A1-1928-494B-BB9C-7C4101B273D3}" dt="2026-06-16T07:43:54.962" v="4771" actId="1076"/>
          <ac:spMkLst>
            <pc:docMk/>
            <pc:sldMk cId="3345510949" sldId="1021"/>
            <ac:spMk id="17" creationId="{4FC2C14C-A608-43C5-ACB1-1965A8DDC8F3}"/>
          </ac:spMkLst>
        </pc:spChg>
        <pc:spChg chg="mod">
          <ac:chgData name="Gisele" userId="7c6b45cd-f912-4474-b83d-f80772c57382" providerId="ADAL" clId="{37EC31A1-1928-494B-BB9C-7C4101B273D3}" dt="2026-06-16T07:43:50.207" v="4770" actId="1076"/>
          <ac:spMkLst>
            <pc:docMk/>
            <pc:sldMk cId="3345510949" sldId="1021"/>
            <ac:spMk id="18" creationId="{3F50C81E-6487-4342-B2CA-1EAC55CC5A36}"/>
          </ac:spMkLst>
        </pc:spChg>
        <pc:spChg chg="del">
          <ac:chgData name="Gisele" userId="7c6b45cd-f912-4474-b83d-f80772c57382" providerId="ADAL" clId="{37EC31A1-1928-494B-BB9C-7C4101B273D3}" dt="2026-06-15T15:55:53.149" v="4371" actId="21"/>
          <ac:spMkLst>
            <pc:docMk/>
            <pc:sldMk cId="3345510949" sldId="1021"/>
            <ac:spMk id="19" creationId="{F512EBA6-6078-4D75-A894-087ECAEDADD2}"/>
          </ac:spMkLst>
        </pc:spChg>
        <pc:spChg chg="del">
          <ac:chgData name="Gisele" userId="7c6b45cd-f912-4474-b83d-f80772c57382" providerId="ADAL" clId="{37EC31A1-1928-494B-BB9C-7C4101B273D3}" dt="2026-06-15T15:55:46.649" v="4369" actId="21"/>
          <ac:spMkLst>
            <pc:docMk/>
            <pc:sldMk cId="3345510949" sldId="1021"/>
            <ac:spMk id="20" creationId="{D6C7C626-0A79-41FE-B84E-4C381CC01F26}"/>
          </ac:spMkLst>
        </pc:spChg>
        <pc:spChg chg="del">
          <ac:chgData name="Gisele" userId="7c6b45cd-f912-4474-b83d-f80772c57382" providerId="ADAL" clId="{37EC31A1-1928-494B-BB9C-7C4101B273D3}" dt="2026-06-16T07:39:52.411" v="4735" actId="21"/>
          <ac:spMkLst>
            <pc:docMk/>
            <pc:sldMk cId="3345510949" sldId="1021"/>
            <ac:spMk id="21" creationId="{8A2BED72-022D-42D0-A029-C983677E4DD9}"/>
          </ac:spMkLst>
        </pc:spChg>
        <pc:spChg chg="del">
          <ac:chgData name="Gisele" userId="7c6b45cd-f912-4474-b83d-f80772c57382" providerId="ADAL" clId="{37EC31A1-1928-494B-BB9C-7C4101B273D3}" dt="2026-06-15T15:55:55.512" v="4372" actId="21"/>
          <ac:spMkLst>
            <pc:docMk/>
            <pc:sldMk cId="3345510949" sldId="1021"/>
            <ac:spMk id="22" creationId="{30A5E5F6-3681-40F1-AD6B-A85A82702236}"/>
          </ac:spMkLst>
        </pc:spChg>
        <pc:spChg chg="del">
          <ac:chgData name="Gisele" userId="7c6b45cd-f912-4474-b83d-f80772c57382" providerId="ADAL" clId="{37EC31A1-1928-494B-BB9C-7C4101B273D3}" dt="2026-06-16T07:40:04.391" v="4737" actId="21"/>
          <ac:spMkLst>
            <pc:docMk/>
            <pc:sldMk cId="3345510949" sldId="1021"/>
            <ac:spMk id="23" creationId="{E600B5A5-1EFE-48CF-8ABF-0ADFA3AE42A1}"/>
          </ac:spMkLst>
        </pc:spChg>
        <pc:spChg chg="del">
          <ac:chgData name="Gisele" userId="7c6b45cd-f912-4474-b83d-f80772c57382" providerId="ADAL" clId="{37EC31A1-1928-494B-BB9C-7C4101B273D3}" dt="2026-06-16T07:40:00.517" v="4736" actId="21"/>
          <ac:spMkLst>
            <pc:docMk/>
            <pc:sldMk cId="3345510949" sldId="1021"/>
            <ac:spMk id="24" creationId="{30D8FA27-DA2A-4929-B057-DD31EFD2ADD1}"/>
          </ac:spMkLst>
        </pc:spChg>
        <pc:spChg chg="del">
          <ac:chgData name="Gisele" userId="7c6b45cd-f912-4474-b83d-f80772c57382" providerId="ADAL" clId="{37EC31A1-1928-494B-BB9C-7C4101B273D3}" dt="2026-06-15T15:55:50.411" v="4370" actId="21"/>
          <ac:spMkLst>
            <pc:docMk/>
            <pc:sldMk cId="3345510949" sldId="1021"/>
            <ac:spMk id="25" creationId="{A4465B79-2A1B-4023-892A-B5ED2D2C0D28}"/>
          </ac:spMkLst>
        </pc:spChg>
        <pc:spChg chg="del">
          <ac:chgData name="Gisele" userId="7c6b45cd-f912-4474-b83d-f80772c57382" providerId="ADAL" clId="{37EC31A1-1928-494B-BB9C-7C4101B273D3}" dt="2026-06-15T15:57:13.452" v="4440" actId="21"/>
          <ac:spMkLst>
            <pc:docMk/>
            <pc:sldMk cId="3345510949" sldId="1021"/>
            <ac:spMk id="26" creationId="{A6508B36-05C9-417C-9579-2DDA459FEE99}"/>
          </ac:spMkLst>
        </pc:spChg>
        <pc:spChg chg="del mod">
          <ac:chgData name="Gisele" userId="7c6b45cd-f912-4474-b83d-f80772c57382" providerId="ADAL" clId="{37EC31A1-1928-494B-BB9C-7C4101B273D3}" dt="2026-06-16T07:40:13.187" v="4740" actId="21"/>
          <ac:spMkLst>
            <pc:docMk/>
            <pc:sldMk cId="3345510949" sldId="1021"/>
            <ac:spMk id="28" creationId="{A858A477-35F8-4852-9B92-090C7BA61A22}"/>
          </ac:spMkLst>
        </pc:spChg>
        <pc:spChg chg="add mod">
          <ac:chgData name="Gisele" userId="7c6b45cd-f912-4474-b83d-f80772c57382" providerId="ADAL" clId="{37EC31A1-1928-494B-BB9C-7C4101B273D3}" dt="2026-06-16T07:44:23.015" v="4778" actId="1076"/>
          <ac:spMkLst>
            <pc:docMk/>
            <pc:sldMk cId="3345510949" sldId="1021"/>
            <ac:spMk id="29" creationId="{3D3CE14A-61DB-4DD7-B4F5-214AF122CE56}"/>
          </ac:spMkLst>
        </pc:spChg>
        <pc:spChg chg="del">
          <ac:chgData name="Gisele" userId="7c6b45cd-f912-4474-b83d-f80772c57382" providerId="ADAL" clId="{37EC31A1-1928-494B-BB9C-7C4101B273D3}" dt="2026-06-16T07:40:10.649" v="4739" actId="21"/>
          <ac:spMkLst>
            <pc:docMk/>
            <pc:sldMk cId="3345510949" sldId="1021"/>
            <ac:spMk id="30" creationId="{0FEAACF8-E255-4365-B23B-0827A30D5672}"/>
          </ac:spMkLst>
        </pc:spChg>
        <pc:spChg chg="del">
          <ac:chgData name="Gisele" userId="7c6b45cd-f912-4474-b83d-f80772c57382" providerId="ADAL" clId="{37EC31A1-1928-494B-BB9C-7C4101B273D3}" dt="2026-06-16T07:40:16.170" v="4741" actId="21"/>
          <ac:spMkLst>
            <pc:docMk/>
            <pc:sldMk cId="3345510949" sldId="1021"/>
            <ac:spMk id="31" creationId="{58F1ECA4-BAEC-4FD3-A0E2-843FB3C85718}"/>
          </ac:spMkLst>
        </pc:spChg>
        <pc:spChg chg="del mod">
          <ac:chgData name="Gisele" userId="7c6b45cd-f912-4474-b83d-f80772c57382" providerId="ADAL" clId="{37EC31A1-1928-494B-BB9C-7C4101B273D3}" dt="2026-06-16T07:40:07.893" v="4738" actId="21"/>
          <ac:spMkLst>
            <pc:docMk/>
            <pc:sldMk cId="3345510949" sldId="1021"/>
            <ac:spMk id="32" creationId="{1B2DBA3C-4D53-41A4-824F-7AC73B4526AE}"/>
          </ac:spMkLst>
        </pc:spChg>
        <pc:spChg chg="del">
          <ac:chgData name="Gisele" userId="7c6b45cd-f912-4474-b83d-f80772c57382" providerId="ADAL" clId="{37EC31A1-1928-494B-BB9C-7C4101B273D3}" dt="2026-06-15T15:54:58.463" v="4312" actId="21"/>
          <ac:spMkLst>
            <pc:docMk/>
            <pc:sldMk cId="3345510949" sldId="1021"/>
            <ac:spMk id="33" creationId="{17EEFFD1-C21E-4E32-A8EA-9A4DF69BDDCD}"/>
          </ac:spMkLst>
        </pc:spChg>
        <pc:spChg chg="del">
          <ac:chgData name="Gisele" userId="7c6b45cd-f912-4474-b83d-f80772c57382" providerId="ADAL" clId="{37EC31A1-1928-494B-BB9C-7C4101B273D3}" dt="2026-06-15T15:55:02.063" v="4313" actId="21"/>
          <ac:spMkLst>
            <pc:docMk/>
            <pc:sldMk cId="3345510949" sldId="1021"/>
            <ac:spMk id="34" creationId="{18271344-2F37-492A-9193-422DE4CC70A3}"/>
          </ac:spMkLst>
        </pc:spChg>
        <pc:spChg chg="add mod">
          <ac:chgData name="Gisele" userId="7c6b45cd-f912-4474-b83d-f80772c57382" providerId="ADAL" clId="{37EC31A1-1928-494B-BB9C-7C4101B273D3}" dt="2026-06-16T07:44:02.981" v="4773" actId="1076"/>
          <ac:spMkLst>
            <pc:docMk/>
            <pc:sldMk cId="3345510949" sldId="1021"/>
            <ac:spMk id="35" creationId="{BABBF0C0-4FF0-4FAC-B982-EE8ABF12B18B}"/>
          </ac:spMkLst>
        </pc:spChg>
        <pc:spChg chg="add mod">
          <ac:chgData name="Gisele" userId="7c6b45cd-f912-4474-b83d-f80772c57382" providerId="ADAL" clId="{37EC31A1-1928-494B-BB9C-7C4101B273D3}" dt="2026-06-16T07:44:13.131" v="4775" actId="1076"/>
          <ac:spMkLst>
            <pc:docMk/>
            <pc:sldMk cId="3345510949" sldId="1021"/>
            <ac:spMk id="36" creationId="{CD85C759-8E59-43B8-AE8D-435FEC3BB46C}"/>
          </ac:spMkLst>
        </pc:spChg>
        <pc:spChg chg="add mod">
          <ac:chgData name="Gisele" userId="7c6b45cd-f912-4474-b83d-f80772c57382" providerId="ADAL" clId="{37EC31A1-1928-494B-BB9C-7C4101B273D3}" dt="2026-06-16T07:43:58.655" v="4772" actId="1076"/>
          <ac:spMkLst>
            <pc:docMk/>
            <pc:sldMk cId="3345510949" sldId="1021"/>
            <ac:spMk id="37" creationId="{9F83097D-84D1-4BC1-B937-9F9C39F16548}"/>
          </ac:spMkLst>
        </pc:spChg>
        <pc:spChg chg="add mod">
          <ac:chgData name="Gisele" userId="7c6b45cd-f912-4474-b83d-f80772c57382" providerId="ADAL" clId="{37EC31A1-1928-494B-BB9C-7C4101B273D3}" dt="2026-06-16T07:44:44.088" v="4781" actId="115"/>
          <ac:spMkLst>
            <pc:docMk/>
            <pc:sldMk cId="3345510949" sldId="1021"/>
            <ac:spMk id="38" creationId="{B2D41DC8-B4EF-4527-9A80-487FC980DB2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AADA50-1000-49C6-9B42-E0AE09D34F0F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 phldr="1"/>
      <dgm:spPr/>
    </dgm:pt>
    <dgm:pt modelId="{EABA002A-FF1E-4D40-A186-8CAB038A4E6D}">
      <dgm:prSet phldrT="[Texte]"/>
      <dgm:spPr/>
      <dgm:t>
        <a:bodyPr/>
        <a:lstStyle/>
        <a:p>
          <a:r>
            <a:rPr lang="fr-FR" b="1" dirty="0"/>
            <a:t>Idée : Une page</a:t>
          </a:r>
        </a:p>
        <a:p>
          <a:r>
            <a:rPr lang="fr-FR" dirty="0"/>
            <a:t>Juin / Juillet</a:t>
          </a:r>
        </a:p>
      </dgm:t>
    </dgm:pt>
    <dgm:pt modelId="{21184A96-35E0-4CA4-BD8A-CCDDB498F25F}" type="parTrans" cxnId="{2A2D059D-9AA9-4E4F-90ED-60930D7B6D69}">
      <dgm:prSet/>
      <dgm:spPr/>
      <dgm:t>
        <a:bodyPr/>
        <a:lstStyle/>
        <a:p>
          <a:endParaRPr lang="fr-FR"/>
        </a:p>
      </dgm:t>
    </dgm:pt>
    <dgm:pt modelId="{C38AB99A-1D57-4A80-B5C4-C1CA391F95F6}" type="sibTrans" cxnId="{2A2D059D-9AA9-4E4F-90ED-60930D7B6D69}">
      <dgm:prSet/>
      <dgm:spPr/>
      <dgm:t>
        <a:bodyPr/>
        <a:lstStyle/>
        <a:p>
          <a:endParaRPr lang="fr-FR"/>
        </a:p>
      </dgm:t>
    </dgm:pt>
    <dgm:pt modelId="{DEE71780-9CC6-427B-8B2E-56AF47790347}">
      <dgm:prSet phldrT="[Texte]"/>
      <dgm:spPr/>
      <dgm:t>
        <a:bodyPr/>
        <a:lstStyle/>
        <a:p>
          <a:r>
            <a:rPr lang="fr-FR" b="1" dirty="0"/>
            <a:t>Structuration</a:t>
          </a:r>
        </a:p>
        <a:p>
          <a:r>
            <a:rPr lang="fr-FR" dirty="0"/>
            <a:t>Août/Septembre</a:t>
          </a:r>
        </a:p>
      </dgm:t>
    </dgm:pt>
    <dgm:pt modelId="{A174EEE1-6ECA-4991-BBA4-E3ADAF32B372}" type="parTrans" cxnId="{7C078F3E-4287-4ED6-A1E8-1F395245ABC2}">
      <dgm:prSet/>
      <dgm:spPr/>
      <dgm:t>
        <a:bodyPr/>
        <a:lstStyle/>
        <a:p>
          <a:endParaRPr lang="fr-FR"/>
        </a:p>
      </dgm:t>
    </dgm:pt>
    <dgm:pt modelId="{68B06466-6255-40E6-AB0E-BC54C9E5CAEB}" type="sibTrans" cxnId="{7C078F3E-4287-4ED6-A1E8-1F395245ABC2}">
      <dgm:prSet/>
      <dgm:spPr/>
      <dgm:t>
        <a:bodyPr/>
        <a:lstStyle/>
        <a:p>
          <a:endParaRPr lang="fr-FR"/>
        </a:p>
      </dgm:t>
    </dgm:pt>
    <dgm:pt modelId="{89206352-3B8C-4202-A5DD-DA9C25240229}">
      <dgm:prSet phldrT="[Texte]"/>
      <dgm:spPr/>
      <dgm:t>
        <a:bodyPr/>
        <a:lstStyle/>
        <a:p>
          <a:r>
            <a:rPr lang="fr-FR" b="1" dirty="0"/>
            <a:t>Pré-proposition 4 pages</a:t>
          </a:r>
        </a:p>
        <a:p>
          <a:r>
            <a:rPr lang="fr-FR" dirty="0"/>
            <a:t>Octobre</a:t>
          </a:r>
        </a:p>
      </dgm:t>
    </dgm:pt>
    <dgm:pt modelId="{AA86A781-C324-43C6-8EC4-A8E0EA22CC22}" type="parTrans" cxnId="{7A2E24CF-D6D5-489E-AF58-3B9286D79989}">
      <dgm:prSet/>
      <dgm:spPr/>
      <dgm:t>
        <a:bodyPr/>
        <a:lstStyle/>
        <a:p>
          <a:endParaRPr lang="fr-FR"/>
        </a:p>
      </dgm:t>
    </dgm:pt>
    <dgm:pt modelId="{3775584B-E447-4583-AC68-E8750442DAFE}" type="sibTrans" cxnId="{7A2E24CF-D6D5-489E-AF58-3B9286D79989}">
      <dgm:prSet/>
      <dgm:spPr/>
      <dgm:t>
        <a:bodyPr/>
        <a:lstStyle/>
        <a:p>
          <a:endParaRPr lang="fr-FR"/>
        </a:p>
      </dgm:t>
    </dgm:pt>
    <dgm:pt modelId="{A669CB2A-9FF6-499E-AFC3-AEC65292B7A1}">
      <dgm:prSet/>
      <dgm:spPr/>
      <dgm:t>
        <a:bodyPr/>
        <a:lstStyle/>
        <a:p>
          <a:r>
            <a:rPr lang="fr-FR" b="1" dirty="0"/>
            <a:t>Proposition Détaillé</a:t>
          </a:r>
        </a:p>
        <a:p>
          <a:r>
            <a:rPr lang="fr-FR" dirty="0"/>
            <a:t>Mars</a:t>
          </a:r>
        </a:p>
      </dgm:t>
    </dgm:pt>
    <dgm:pt modelId="{D191E5D0-454D-4C15-8BF0-FF648C81511E}" type="parTrans" cxnId="{EAF335B4-36E6-414A-8F9A-587729CFA086}">
      <dgm:prSet/>
      <dgm:spPr/>
      <dgm:t>
        <a:bodyPr/>
        <a:lstStyle/>
        <a:p>
          <a:endParaRPr lang="fr-FR"/>
        </a:p>
      </dgm:t>
    </dgm:pt>
    <dgm:pt modelId="{6D8C1472-A3D4-44E5-B652-91DEF241F3BA}" type="sibTrans" cxnId="{EAF335B4-36E6-414A-8F9A-587729CFA086}">
      <dgm:prSet/>
      <dgm:spPr/>
      <dgm:t>
        <a:bodyPr/>
        <a:lstStyle/>
        <a:p>
          <a:endParaRPr lang="fr-FR"/>
        </a:p>
      </dgm:t>
    </dgm:pt>
    <dgm:pt modelId="{56A50A1A-EB40-4336-B4F1-CB5DEF7857DD}">
      <dgm:prSet/>
      <dgm:spPr/>
      <dgm:t>
        <a:bodyPr/>
        <a:lstStyle/>
        <a:p>
          <a:r>
            <a:rPr lang="fr-FR" b="1" dirty="0"/>
            <a:t>Résultats</a:t>
          </a:r>
        </a:p>
        <a:p>
          <a:r>
            <a:rPr lang="fr-FR" dirty="0"/>
            <a:t>Février</a:t>
          </a:r>
        </a:p>
      </dgm:t>
    </dgm:pt>
    <dgm:pt modelId="{F7FC05E3-1380-4DFC-86B4-37C67D65CCB8}" type="parTrans" cxnId="{70CF9DEB-3878-4B8A-892D-E27425AE9A9C}">
      <dgm:prSet/>
      <dgm:spPr/>
      <dgm:t>
        <a:bodyPr/>
        <a:lstStyle/>
        <a:p>
          <a:endParaRPr lang="fr-FR"/>
        </a:p>
      </dgm:t>
    </dgm:pt>
    <dgm:pt modelId="{385E8FC6-F89B-494B-90AA-AA39C4026C17}" type="sibTrans" cxnId="{70CF9DEB-3878-4B8A-892D-E27425AE9A9C}">
      <dgm:prSet/>
      <dgm:spPr/>
      <dgm:t>
        <a:bodyPr/>
        <a:lstStyle/>
        <a:p>
          <a:endParaRPr lang="fr-FR"/>
        </a:p>
      </dgm:t>
    </dgm:pt>
    <dgm:pt modelId="{C0E47AB4-391E-4994-A834-E3AD52E75B23}">
      <dgm:prSet/>
      <dgm:spPr/>
      <dgm:t>
        <a:bodyPr/>
        <a:lstStyle/>
        <a:p>
          <a:r>
            <a:rPr lang="fr-FR" b="1" dirty="0"/>
            <a:t>Résultats</a:t>
          </a:r>
        </a:p>
        <a:p>
          <a:r>
            <a:rPr lang="fr-FR" dirty="0"/>
            <a:t>Juillet</a:t>
          </a:r>
        </a:p>
      </dgm:t>
    </dgm:pt>
    <dgm:pt modelId="{5B840D53-338E-4724-A387-76AB8DC57638}" type="parTrans" cxnId="{3FF86DFB-F83A-4A50-9FA6-19894E02B841}">
      <dgm:prSet/>
      <dgm:spPr/>
      <dgm:t>
        <a:bodyPr/>
        <a:lstStyle/>
        <a:p>
          <a:endParaRPr lang="fr-FR"/>
        </a:p>
      </dgm:t>
    </dgm:pt>
    <dgm:pt modelId="{B1F01029-3B72-4CDF-9351-180F85C0C629}" type="sibTrans" cxnId="{3FF86DFB-F83A-4A50-9FA6-19894E02B841}">
      <dgm:prSet/>
      <dgm:spPr/>
      <dgm:t>
        <a:bodyPr/>
        <a:lstStyle/>
        <a:p>
          <a:endParaRPr lang="fr-FR"/>
        </a:p>
      </dgm:t>
    </dgm:pt>
    <dgm:pt modelId="{AE65700A-C8D0-4620-B5A3-0634AD6C3563}" type="pres">
      <dgm:prSet presAssocID="{35AADA50-1000-49C6-9B42-E0AE09D34F0F}" presName="CompostProcess" presStyleCnt="0">
        <dgm:presLayoutVars>
          <dgm:dir/>
          <dgm:resizeHandles val="exact"/>
        </dgm:presLayoutVars>
      </dgm:prSet>
      <dgm:spPr/>
    </dgm:pt>
    <dgm:pt modelId="{422C4D8D-6954-40AD-8476-5D3680177EF9}" type="pres">
      <dgm:prSet presAssocID="{35AADA50-1000-49C6-9B42-E0AE09D34F0F}" presName="arrow" presStyleLbl="bgShp" presStyleIdx="0" presStyleCnt="1" custScaleX="117647" custLinFactNeighborX="-40402" custLinFactNeighborY="-20964"/>
      <dgm:spPr/>
    </dgm:pt>
    <dgm:pt modelId="{68CFB2A2-D1E4-48C9-8893-32BEEAE8FA2E}" type="pres">
      <dgm:prSet presAssocID="{35AADA50-1000-49C6-9B42-E0AE09D34F0F}" presName="linearProcess" presStyleCnt="0"/>
      <dgm:spPr/>
    </dgm:pt>
    <dgm:pt modelId="{051928AA-3E37-48AF-8A09-14AA8ACB9B15}" type="pres">
      <dgm:prSet presAssocID="{EABA002A-FF1E-4D40-A186-8CAB038A4E6D}" presName="textNode" presStyleLbl="node1" presStyleIdx="0" presStyleCnt="6">
        <dgm:presLayoutVars>
          <dgm:bulletEnabled val="1"/>
        </dgm:presLayoutVars>
      </dgm:prSet>
      <dgm:spPr/>
    </dgm:pt>
    <dgm:pt modelId="{D7369F60-FC9D-4531-BE51-E78A032D8642}" type="pres">
      <dgm:prSet presAssocID="{C38AB99A-1D57-4A80-B5C4-C1CA391F95F6}" presName="sibTrans" presStyleCnt="0"/>
      <dgm:spPr/>
    </dgm:pt>
    <dgm:pt modelId="{E4DE8DB6-D1A7-4FBB-9A4F-5FCDE13D711F}" type="pres">
      <dgm:prSet presAssocID="{DEE71780-9CC6-427B-8B2E-56AF47790347}" presName="textNode" presStyleLbl="node1" presStyleIdx="1" presStyleCnt="6">
        <dgm:presLayoutVars>
          <dgm:bulletEnabled val="1"/>
        </dgm:presLayoutVars>
      </dgm:prSet>
      <dgm:spPr/>
    </dgm:pt>
    <dgm:pt modelId="{EDFE8EAE-675B-4846-8490-78B088C60212}" type="pres">
      <dgm:prSet presAssocID="{68B06466-6255-40E6-AB0E-BC54C9E5CAEB}" presName="sibTrans" presStyleCnt="0"/>
      <dgm:spPr/>
    </dgm:pt>
    <dgm:pt modelId="{D1E95949-370F-45F7-A806-26ACBBA65159}" type="pres">
      <dgm:prSet presAssocID="{89206352-3B8C-4202-A5DD-DA9C25240229}" presName="textNode" presStyleLbl="node1" presStyleIdx="2" presStyleCnt="6">
        <dgm:presLayoutVars>
          <dgm:bulletEnabled val="1"/>
        </dgm:presLayoutVars>
      </dgm:prSet>
      <dgm:spPr/>
    </dgm:pt>
    <dgm:pt modelId="{9D42840F-9A2D-4DF4-B988-88941663632A}" type="pres">
      <dgm:prSet presAssocID="{3775584B-E447-4583-AC68-E8750442DAFE}" presName="sibTrans" presStyleCnt="0"/>
      <dgm:spPr/>
    </dgm:pt>
    <dgm:pt modelId="{968C0E72-BC82-4470-B510-E313B363A518}" type="pres">
      <dgm:prSet presAssocID="{56A50A1A-EB40-4336-B4F1-CB5DEF7857DD}" presName="textNode" presStyleLbl="node1" presStyleIdx="3" presStyleCnt="6">
        <dgm:presLayoutVars>
          <dgm:bulletEnabled val="1"/>
        </dgm:presLayoutVars>
      </dgm:prSet>
      <dgm:spPr/>
    </dgm:pt>
    <dgm:pt modelId="{4B781C8A-7EFE-4CC5-9235-CC4F471A13CD}" type="pres">
      <dgm:prSet presAssocID="{385E8FC6-F89B-494B-90AA-AA39C4026C17}" presName="sibTrans" presStyleCnt="0"/>
      <dgm:spPr/>
    </dgm:pt>
    <dgm:pt modelId="{A2D6D813-8A0A-46B8-9F69-0C31E58EFE84}" type="pres">
      <dgm:prSet presAssocID="{C0E47AB4-391E-4994-A834-E3AD52E75B23}" presName="textNode" presStyleLbl="node1" presStyleIdx="4" presStyleCnt="6" custLinFactX="80370" custLinFactNeighborX="100000" custLinFactNeighborY="-276">
        <dgm:presLayoutVars>
          <dgm:bulletEnabled val="1"/>
        </dgm:presLayoutVars>
      </dgm:prSet>
      <dgm:spPr/>
    </dgm:pt>
    <dgm:pt modelId="{2497237E-5D33-44AD-ABE9-16FA055B0449}" type="pres">
      <dgm:prSet presAssocID="{B1F01029-3B72-4CDF-9351-180F85C0C629}" presName="sibTrans" presStyleCnt="0"/>
      <dgm:spPr/>
    </dgm:pt>
    <dgm:pt modelId="{01471150-E0F3-43F8-81D8-2AB00FE15F70}" type="pres">
      <dgm:prSet presAssocID="{A669CB2A-9FF6-499E-AFC3-AEC65292B7A1}" presName="textNode" presStyleLbl="node1" presStyleIdx="5" presStyleCnt="6" custLinFactX="-103310" custLinFactNeighborX="-200000" custLinFactNeighborY="-276">
        <dgm:presLayoutVars>
          <dgm:bulletEnabled val="1"/>
        </dgm:presLayoutVars>
      </dgm:prSet>
      <dgm:spPr/>
    </dgm:pt>
  </dgm:ptLst>
  <dgm:cxnLst>
    <dgm:cxn modelId="{32AD220B-75DD-409C-91DB-ED72119783ED}" type="presOf" srcId="{89206352-3B8C-4202-A5DD-DA9C25240229}" destId="{D1E95949-370F-45F7-A806-26ACBBA65159}" srcOrd="0" destOrd="0" presId="urn:microsoft.com/office/officeart/2005/8/layout/hProcess9"/>
    <dgm:cxn modelId="{85093D24-5412-4B89-8AB1-C3660786CF43}" type="presOf" srcId="{C0E47AB4-391E-4994-A834-E3AD52E75B23}" destId="{A2D6D813-8A0A-46B8-9F69-0C31E58EFE84}" srcOrd="0" destOrd="0" presId="urn:microsoft.com/office/officeart/2005/8/layout/hProcess9"/>
    <dgm:cxn modelId="{7C078F3E-4287-4ED6-A1E8-1F395245ABC2}" srcId="{35AADA50-1000-49C6-9B42-E0AE09D34F0F}" destId="{DEE71780-9CC6-427B-8B2E-56AF47790347}" srcOrd="1" destOrd="0" parTransId="{A174EEE1-6ECA-4991-BBA4-E3ADAF32B372}" sibTransId="{68B06466-6255-40E6-AB0E-BC54C9E5CAEB}"/>
    <dgm:cxn modelId="{94599267-3381-4446-BD9E-F80E16775C2A}" type="presOf" srcId="{EABA002A-FF1E-4D40-A186-8CAB038A4E6D}" destId="{051928AA-3E37-48AF-8A09-14AA8ACB9B15}" srcOrd="0" destOrd="0" presId="urn:microsoft.com/office/officeart/2005/8/layout/hProcess9"/>
    <dgm:cxn modelId="{E89D706F-C52F-4405-AC58-25891C54E650}" type="presOf" srcId="{35AADA50-1000-49C6-9B42-E0AE09D34F0F}" destId="{AE65700A-C8D0-4620-B5A3-0634AD6C3563}" srcOrd="0" destOrd="0" presId="urn:microsoft.com/office/officeart/2005/8/layout/hProcess9"/>
    <dgm:cxn modelId="{DB94846F-076D-4896-8B8D-8CE18C763DE2}" type="presOf" srcId="{DEE71780-9CC6-427B-8B2E-56AF47790347}" destId="{E4DE8DB6-D1A7-4FBB-9A4F-5FCDE13D711F}" srcOrd="0" destOrd="0" presId="urn:microsoft.com/office/officeart/2005/8/layout/hProcess9"/>
    <dgm:cxn modelId="{2A2D059D-9AA9-4E4F-90ED-60930D7B6D69}" srcId="{35AADA50-1000-49C6-9B42-E0AE09D34F0F}" destId="{EABA002A-FF1E-4D40-A186-8CAB038A4E6D}" srcOrd="0" destOrd="0" parTransId="{21184A96-35E0-4CA4-BD8A-CCDDB498F25F}" sibTransId="{C38AB99A-1D57-4A80-B5C4-C1CA391F95F6}"/>
    <dgm:cxn modelId="{EAF335B4-36E6-414A-8F9A-587729CFA086}" srcId="{35AADA50-1000-49C6-9B42-E0AE09D34F0F}" destId="{A669CB2A-9FF6-499E-AFC3-AEC65292B7A1}" srcOrd="5" destOrd="0" parTransId="{D191E5D0-454D-4C15-8BF0-FF648C81511E}" sibTransId="{6D8C1472-A3D4-44E5-B652-91DEF241F3BA}"/>
    <dgm:cxn modelId="{32E003BC-8886-4948-951A-61F838C0D04F}" type="presOf" srcId="{56A50A1A-EB40-4336-B4F1-CB5DEF7857DD}" destId="{968C0E72-BC82-4470-B510-E313B363A518}" srcOrd="0" destOrd="0" presId="urn:microsoft.com/office/officeart/2005/8/layout/hProcess9"/>
    <dgm:cxn modelId="{E18D77CD-6BF8-4A59-8421-C3FCDFE809FD}" type="presOf" srcId="{A669CB2A-9FF6-499E-AFC3-AEC65292B7A1}" destId="{01471150-E0F3-43F8-81D8-2AB00FE15F70}" srcOrd="0" destOrd="0" presId="urn:microsoft.com/office/officeart/2005/8/layout/hProcess9"/>
    <dgm:cxn modelId="{7A2E24CF-D6D5-489E-AF58-3B9286D79989}" srcId="{35AADA50-1000-49C6-9B42-E0AE09D34F0F}" destId="{89206352-3B8C-4202-A5DD-DA9C25240229}" srcOrd="2" destOrd="0" parTransId="{AA86A781-C324-43C6-8EC4-A8E0EA22CC22}" sibTransId="{3775584B-E447-4583-AC68-E8750442DAFE}"/>
    <dgm:cxn modelId="{70CF9DEB-3878-4B8A-892D-E27425AE9A9C}" srcId="{35AADA50-1000-49C6-9B42-E0AE09D34F0F}" destId="{56A50A1A-EB40-4336-B4F1-CB5DEF7857DD}" srcOrd="3" destOrd="0" parTransId="{F7FC05E3-1380-4DFC-86B4-37C67D65CCB8}" sibTransId="{385E8FC6-F89B-494B-90AA-AA39C4026C17}"/>
    <dgm:cxn modelId="{3FF86DFB-F83A-4A50-9FA6-19894E02B841}" srcId="{35AADA50-1000-49C6-9B42-E0AE09D34F0F}" destId="{C0E47AB4-391E-4994-A834-E3AD52E75B23}" srcOrd="4" destOrd="0" parTransId="{5B840D53-338E-4724-A387-76AB8DC57638}" sibTransId="{B1F01029-3B72-4CDF-9351-180F85C0C629}"/>
    <dgm:cxn modelId="{DB18D76B-6103-4EAF-905F-0FD51EAAACFD}" type="presParOf" srcId="{AE65700A-C8D0-4620-B5A3-0634AD6C3563}" destId="{422C4D8D-6954-40AD-8476-5D3680177EF9}" srcOrd="0" destOrd="0" presId="urn:microsoft.com/office/officeart/2005/8/layout/hProcess9"/>
    <dgm:cxn modelId="{C38BA41B-8D13-435D-A6C0-981AE8FE037A}" type="presParOf" srcId="{AE65700A-C8D0-4620-B5A3-0634AD6C3563}" destId="{68CFB2A2-D1E4-48C9-8893-32BEEAE8FA2E}" srcOrd="1" destOrd="0" presId="urn:microsoft.com/office/officeart/2005/8/layout/hProcess9"/>
    <dgm:cxn modelId="{2EF7168F-FB1B-4C03-A93A-009BE931E68A}" type="presParOf" srcId="{68CFB2A2-D1E4-48C9-8893-32BEEAE8FA2E}" destId="{051928AA-3E37-48AF-8A09-14AA8ACB9B15}" srcOrd="0" destOrd="0" presId="urn:microsoft.com/office/officeart/2005/8/layout/hProcess9"/>
    <dgm:cxn modelId="{B4A26C59-8E27-42CF-8E33-71090894D85A}" type="presParOf" srcId="{68CFB2A2-D1E4-48C9-8893-32BEEAE8FA2E}" destId="{D7369F60-FC9D-4531-BE51-E78A032D8642}" srcOrd="1" destOrd="0" presId="urn:microsoft.com/office/officeart/2005/8/layout/hProcess9"/>
    <dgm:cxn modelId="{661A033D-BD7C-402A-972A-8CC45869AAAD}" type="presParOf" srcId="{68CFB2A2-D1E4-48C9-8893-32BEEAE8FA2E}" destId="{E4DE8DB6-D1A7-4FBB-9A4F-5FCDE13D711F}" srcOrd="2" destOrd="0" presId="urn:microsoft.com/office/officeart/2005/8/layout/hProcess9"/>
    <dgm:cxn modelId="{FC0363F8-0BDC-4CA5-A72F-C4FEB5CF89E3}" type="presParOf" srcId="{68CFB2A2-D1E4-48C9-8893-32BEEAE8FA2E}" destId="{EDFE8EAE-675B-4846-8490-78B088C60212}" srcOrd="3" destOrd="0" presId="urn:microsoft.com/office/officeart/2005/8/layout/hProcess9"/>
    <dgm:cxn modelId="{A0F35943-7EA9-4F3D-A8DF-8E60F05E43C3}" type="presParOf" srcId="{68CFB2A2-D1E4-48C9-8893-32BEEAE8FA2E}" destId="{D1E95949-370F-45F7-A806-26ACBBA65159}" srcOrd="4" destOrd="0" presId="urn:microsoft.com/office/officeart/2005/8/layout/hProcess9"/>
    <dgm:cxn modelId="{232348AE-54C5-44CC-B56B-806CFF6EB944}" type="presParOf" srcId="{68CFB2A2-D1E4-48C9-8893-32BEEAE8FA2E}" destId="{9D42840F-9A2D-4DF4-B988-88941663632A}" srcOrd="5" destOrd="0" presId="urn:microsoft.com/office/officeart/2005/8/layout/hProcess9"/>
    <dgm:cxn modelId="{6B434A05-15F2-49E8-A1A8-0BA18022DA10}" type="presParOf" srcId="{68CFB2A2-D1E4-48C9-8893-32BEEAE8FA2E}" destId="{968C0E72-BC82-4470-B510-E313B363A518}" srcOrd="6" destOrd="0" presId="urn:microsoft.com/office/officeart/2005/8/layout/hProcess9"/>
    <dgm:cxn modelId="{4C1BAA33-97B6-42C2-9336-D10B308E45C9}" type="presParOf" srcId="{68CFB2A2-D1E4-48C9-8893-32BEEAE8FA2E}" destId="{4B781C8A-7EFE-4CC5-9235-CC4F471A13CD}" srcOrd="7" destOrd="0" presId="urn:microsoft.com/office/officeart/2005/8/layout/hProcess9"/>
    <dgm:cxn modelId="{931B3171-97F6-4F17-8CCD-52183C35ED92}" type="presParOf" srcId="{68CFB2A2-D1E4-48C9-8893-32BEEAE8FA2E}" destId="{A2D6D813-8A0A-46B8-9F69-0C31E58EFE84}" srcOrd="8" destOrd="0" presId="urn:microsoft.com/office/officeart/2005/8/layout/hProcess9"/>
    <dgm:cxn modelId="{BFB1FB82-AE1E-4CEC-8DBB-8A008B8A9E7F}" type="presParOf" srcId="{68CFB2A2-D1E4-48C9-8893-32BEEAE8FA2E}" destId="{2497237E-5D33-44AD-ABE9-16FA055B0449}" srcOrd="9" destOrd="0" presId="urn:microsoft.com/office/officeart/2005/8/layout/hProcess9"/>
    <dgm:cxn modelId="{3388A991-61E5-4EA6-9666-3942EDB1EBDD}" type="presParOf" srcId="{68CFB2A2-D1E4-48C9-8893-32BEEAE8FA2E}" destId="{01471150-E0F3-43F8-81D8-2AB00FE15F70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C4D8D-6954-40AD-8476-5D3680177EF9}">
      <dsp:nvSpPr>
        <dsp:cNvPr id="0" name=""/>
        <dsp:cNvSpPr/>
      </dsp:nvSpPr>
      <dsp:spPr>
        <a:xfrm>
          <a:off x="0" y="0"/>
          <a:ext cx="11082125" cy="293452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928AA-3E37-48AF-8A09-14AA8ACB9B15}">
      <dsp:nvSpPr>
        <dsp:cNvPr id="0" name=""/>
        <dsp:cNvSpPr/>
      </dsp:nvSpPr>
      <dsp:spPr>
        <a:xfrm>
          <a:off x="1792" y="880356"/>
          <a:ext cx="1714300" cy="117380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Idée : Une page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Juin / Juillet</a:t>
          </a:r>
        </a:p>
      </dsp:txBody>
      <dsp:txXfrm>
        <a:off x="59093" y="937657"/>
        <a:ext cx="1599698" cy="1059206"/>
      </dsp:txXfrm>
    </dsp:sp>
    <dsp:sp modelId="{E4DE8DB6-D1A7-4FBB-9A4F-5FCDE13D711F}">
      <dsp:nvSpPr>
        <dsp:cNvPr id="0" name=""/>
        <dsp:cNvSpPr/>
      </dsp:nvSpPr>
      <dsp:spPr>
        <a:xfrm>
          <a:off x="1874641" y="880356"/>
          <a:ext cx="1714300" cy="117380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Structuration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Août/Septembre</a:t>
          </a:r>
        </a:p>
      </dsp:txBody>
      <dsp:txXfrm>
        <a:off x="1931942" y="937657"/>
        <a:ext cx="1599698" cy="1059206"/>
      </dsp:txXfrm>
    </dsp:sp>
    <dsp:sp modelId="{D1E95949-370F-45F7-A806-26ACBBA65159}">
      <dsp:nvSpPr>
        <dsp:cNvPr id="0" name=""/>
        <dsp:cNvSpPr/>
      </dsp:nvSpPr>
      <dsp:spPr>
        <a:xfrm>
          <a:off x="3747490" y="880356"/>
          <a:ext cx="1714300" cy="117380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Pré-proposition 4 pages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Octobre</a:t>
          </a:r>
        </a:p>
      </dsp:txBody>
      <dsp:txXfrm>
        <a:off x="3804791" y="937657"/>
        <a:ext cx="1599698" cy="1059206"/>
      </dsp:txXfrm>
    </dsp:sp>
    <dsp:sp modelId="{968C0E72-BC82-4470-B510-E313B363A518}">
      <dsp:nvSpPr>
        <dsp:cNvPr id="0" name=""/>
        <dsp:cNvSpPr/>
      </dsp:nvSpPr>
      <dsp:spPr>
        <a:xfrm>
          <a:off x="5620339" y="880356"/>
          <a:ext cx="1714300" cy="117380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Résultats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Février</a:t>
          </a:r>
        </a:p>
      </dsp:txBody>
      <dsp:txXfrm>
        <a:off x="5677640" y="937657"/>
        <a:ext cx="1599698" cy="1059206"/>
      </dsp:txXfrm>
    </dsp:sp>
    <dsp:sp modelId="{A2D6D813-8A0A-46B8-9F69-0C31E58EFE84}">
      <dsp:nvSpPr>
        <dsp:cNvPr id="0" name=""/>
        <dsp:cNvSpPr/>
      </dsp:nvSpPr>
      <dsp:spPr>
        <a:xfrm>
          <a:off x="9029520" y="877116"/>
          <a:ext cx="1714300" cy="117380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Résultats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Juillet</a:t>
          </a:r>
        </a:p>
      </dsp:txBody>
      <dsp:txXfrm>
        <a:off x="9086821" y="934417"/>
        <a:ext cx="1599698" cy="1059206"/>
      </dsp:txXfrm>
    </dsp:sp>
    <dsp:sp modelId="{01471150-E0F3-43F8-81D8-2AB00FE15F70}">
      <dsp:nvSpPr>
        <dsp:cNvPr id="0" name=""/>
        <dsp:cNvSpPr/>
      </dsp:nvSpPr>
      <dsp:spPr>
        <a:xfrm>
          <a:off x="7277897" y="877116"/>
          <a:ext cx="1714300" cy="117380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Proposition Détaillé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Mars</a:t>
          </a:r>
        </a:p>
      </dsp:txBody>
      <dsp:txXfrm>
        <a:off x="7335198" y="934417"/>
        <a:ext cx="1599698" cy="1059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7227D-EFC2-4697-A778-B4501313429E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1615-29A5-4B1C-9EC3-7EC49468B5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56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19EF3-113F-4D06-8209-2067F2461F5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410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770BF-917D-2D42-2EE6-83D3DDD15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3ACE15E-E5D0-7943-C56E-F66D9DEDF9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B2B8D5E-5020-4B4F-36C1-F815B01B1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17C801-649E-0D15-A440-76D200E50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19EF3-113F-4D06-8209-2067F2461F5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93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06E98-E0DF-8826-C66F-F9642F22D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F34278C-5271-AD79-C7FE-A2A2437EF8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6C01CA-997B-07B5-52C4-55AEE32DC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8AFC04-5C0C-E4CA-53EF-FD93E3057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19EF3-113F-4D06-8209-2067F2461F5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18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19EF3-113F-4D06-8209-2067F2461F5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085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19EF3-113F-4D06-8209-2067F2461F5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654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19EF3-113F-4D06-8209-2067F2461F5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06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19EF3-113F-4D06-8209-2067F2461F5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074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19EF3-113F-4D06-8209-2067F2461F5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470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19EF3-113F-4D06-8209-2067F2461F5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340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19EF3-113F-4D06-8209-2067F2461F5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378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19EF3-113F-4D06-8209-2067F2461F5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52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9032C-3715-47FE-B699-F4A46C8AE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47B27E-24F9-4005-A284-7E6CFAA8D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44F3B5-3226-457F-A07F-C8727BC0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2E6A-526B-4F6B-A3E8-433FBB1DB2B7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88EFE0-171A-4572-A45F-1813265D5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78EA32-A90B-410A-A9DA-82293D07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6118-72E1-44F7-A297-E98E61463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85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BF95C3-BCFC-4B70-B614-4A217929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6D5DE1-C003-41F3-A06E-CE217A80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E79480-30C7-4654-B9D6-9C9611FEE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2E6A-526B-4F6B-A3E8-433FBB1DB2B7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40FFDF-EC27-4F5D-B1F0-D517AD93C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E4584A-7815-4009-80FB-C36E9A0E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6118-72E1-44F7-A297-E98E61463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21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33BA2D8-19CA-4AAF-849B-75FEC88CC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FAD9F45-661D-4208-8709-32607B658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45D6BA-18F5-4B72-9BC2-D31FD7CEF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2E6A-526B-4F6B-A3E8-433FBB1DB2B7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7D1315-920A-44E7-AB8B-1BB3B3583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B43FA3-C720-4014-BB0F-219602FA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6118-72E1-44F7-A297-E98E61463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39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45ACE-8C38-4B75-ACF4-D4324250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B3A875-FCE2-4451-9663-0371C2BCB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A0D059-488F-4148-A512-940364B0E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2E6A-526B-4F6B-A3E8-433FBB1DB2B7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97701E-D22A-44D7-BF3A-89841AD6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FD9D-E267-4E93-8CA0-A3925B42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6118-72E1-44F7-A297-E98E61463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75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F635BD-2E66-41A6-B65D-0B83722AF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825D3E-1D90-4788-99C2-5C1040189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104C3A-D69E-427A-8703-C19BEFFF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2E6A-526B-4F6B-A3E8-433FBB1DB2B7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824D38-B4BF-4226-939B-CE58A787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21AE06-28AE-4E6C-AFF7-61487466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6118-72E1-44F7-A297-E98E61463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26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16435-BE38-47A0-80E9-090FD175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82260B-07D6-421A-BE4C-7EC24789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D742B4-CA6B-4B77-8198-721A6D0EA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B1BC74-67A4-4ABC-B163-7CF66C77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2E6A-526B-4F6B-A3E8-433FBB1DB2B7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AA80B5-5B9D-4C38-BA6E-3A103B2C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0180E0-549B-414C-A8F7-DC9C31AB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6118-72E1-44F7-A297-E98E61463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08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E6A29-8079-4405-8762-12012284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48F783-0027-4E8C-B036-B6DE8E70E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7641E8-A682-4F4D-932A-69BD4FF5F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A3E994-93DF-44AB-AE0D-3B6CC14DA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5B46C54-56FC-4A08-B5F2-512EDEA85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6B66171-E425-4CBD-8201-BABE4E0E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2E6A-526B-4F6B-A3E8-433FBB1DB2B7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B939D5D-4124-4417-9894-40FD9BE98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E89B0E3-1D6E-4763-91EA-BB7B51B1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6118-72E1-44F7-A297-E98E61463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36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BBA165-09D8-4BF0-B467-606F98C3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C49F5F-CA26-47C6-844E-F3D4552B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2E6A-526B-4F6B-A3E8-433FBB1DB2B7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9C2DC9-8955-48EB-AD42-3A8DFD2D7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3E8EED-60EB-45A8-BCEE-D18929DA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6118-72E1-44F7-A297-E98E61463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80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62A9A5F-6C96-48E2-9444-5970401DC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2E6A-526B-4F6B-A3E8-433FBB1DB2B7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EC628A-8B3A-4A42-BAF7-5B97D175E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D467F9-DD6B-4FF1-8F8A-946E0DA4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6118-72E1-44F7-A297-E98E61463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09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BE65FA-86D8-4E7A-9DAD-1744927B8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E0C1A6-DD32-4CF5-9A84-CF5765EAB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4F6948-D1E1-46F3-950F-8E26346EB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AE422E-8484-44B3-94C8-B8081A82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2E6A-526B-4F6B-A3E8-433FBB1DB2B7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EC2B6C-3367-450B-8A70-AC6C9C94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D13805-35BF-4811-ACA5-F2A170A5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6118-72E1-44F7-A297-E98E61463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00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07689-CE4C-43FB-A99C-B80039E1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38CC4C7-59BC-4C10-9FE1-526932DE95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8F3E0E-9C7A-4B27-BDE1-4063F6729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582E61-70CE-4BCC-8F0E-62EE206A0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2E6A-526B-4F6B-A3E8-433FBB1DB2B7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8E0AE4-9BDE-476D-A3CC-8617793A5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9C2465-1E3B-4E57-9FE6-047936A5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6118-72E1-44F7-A297-E98E61463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0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CF918A9-8FEF-45C8-AAC4-C7FFC5C5F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B6CDB7-1020-4413-BD53-BD43D37D8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B324D4-50B7-4491-9278-E9DCAC513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A2E6A-526B-4F6B-A3E8-433FBB1DB2B7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80B5A7-84DA-4EB7-B8C7-B6D3B9078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7C0505-C5D0-4DC4-88EA-C2C29DAEE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76118-72E1-44F7-A297-E98E61463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9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univ-angers.fr/jcms/ppl1_189420/rediger-la-partie-valorisation-de-son-projet-en-ll&#8230;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r.fr/fr/projets-finances-et-impact/projets-finances/" TargetMode="External"/><Relationship Id="rId5" Type="http://schemas.openxmlformats.org/officeDocument/2006/relationships/hyperlink" Target="https://anr.fr/fr/detail/call/aapg-appel-a-projets-generique-2025/" TargetMode="External"/><Relationship Id="rId4" Type="http://schemas.openxmlformats.org/officeDocument/2006/relationships/hyperlink" Target="https://data.anr.fr/pages/chiffresclesaap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elsprojetsrecherche.fr/" TargetMode="External"/><Relationship Id="rId2" Type="http://schemas.openxmlformats.org/officeDocument/2006/relationships/hyperlink" Target="https://fundit.fr/fr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msh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1D4BFA-CAA6-4405-B189-3E4E504513B9}"/>
              </a:ext>
            </a:extLst>
          </p:cNvPr>
          <p:cNvSpPr/>
          <p:nvPr/>
        </p:nvSpPr>
        <p:spPr>
          <a:xfrm>
            <a:off x="228600" y="244732"/>
            <a:ext cx="11506200" cy="1260218"/>
          </a:xfrm>
          <a:prstGeom prst="rect">
            <a:avLst/>
          </a:prstGeom>
          <a:solidFill>
            <a:srgbClr val="FF8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800" dirty="0"/>
              <a:t>SFR Confluences </a:t>
            </a:r>
            <a:br>
              <a:rPr lang="fr-FR" sz="4800" dirty="0"/>
            </a:br>
            <a:r>
              <a:rPr lang="fr-FR" sz="2400" dirty="0"/>
              <a:t>Structure Fédérative de Recherche en LLSHS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25EFB4-2CCE-460D-8A3B-60BB28D8B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176" y="192606"/>
            <a:ext cx="105156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SFR Confluences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2200" dirty="0">
                <a:solidFill>
                  <a:schemeClr val="tx1"/>
                </a:solidFill>
              </a:rPr>
              <a:t>Structure Fédérative de Recherche en LLSHS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49371B-F15E-40AB-B6DD-3FD8ECC5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9ADA7C-689D-44B1-B0E5-986E04875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369" y="478028"/>
            <a:ext cx="1871560" cy="70645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2274FC3-5B95-4A26-BD80-0F67627E7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68" y="5126197"/>
            <a:ext cx="965996" cy="6732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E031B92-4CF2-4257-A11E-C84060CABD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9" y="5182238"/>
            <a:ext cx="1471412" cy="60694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74098EA-AF2F-4E9D-B70A-012A9553FC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66" y="5975134"/>
            <a:ext cx="1575334" cy="49235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8DD60BC-C1FC-433B-B3E9-065AD9DDF5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09" y="5877346"/>
            <a:ext cx="1106000" cy="49235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6C0F887-904F-4F26-9F32-027BD80C69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21" y="5975134"/>
            <a:ext cx="1245297" cy="43566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E79BA64-F32C-4EB8-9B2C-D3D23BFED6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01" y="5126197"/>
            <a:ext cx="886141" cy="50761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7097B23-D4DE-4C7E-9801-5DCCE3FA4A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1" y="6081088"/>
            <a:ext cx="976683" cy="38640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4696A5B-60CD-46CC-8BC4-52E9C7B332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45" y="5226303"/>
            <a:ext cx="965996" cy="552018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FE7994A-5F45-482E-BA93-AE86F99F2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rcRect l="33627" t="160" r="37301" b="-159"/>
          <a:stretch/>
        </p:blipFill>
        <p:spPr bwMode="auto">
          <a:xfrm>
            <a:off x="0" y="-14209"/>
            <a:ext cx="1491176" cy="190170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7F701371-8A13-4E0F-9BD9-551F04F83B7D}"/>
              </a:ext>
            </a:extLst>
          </p:cNvPr>
          <p:cNvSpPr txBox="1"/>
          <p:nvPr/>
        </p:nvSpPr>
        <p:spPr>
          <a:xfrm>
            <a:off x="580175" y="1735752"/>
            <a:ext cx="1058352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b="1" dirty="0"/>
          </a:p>
          <a:p>
            <a:pPr algn="ctr"/>
            <a:r>
              <a:rPr lang="fr-FR" sz="3600" b="1" dirty="0"/>
              <a:t>Construire sa trajectoire de recherche grâce aux appels à projets</a:t>
            </a:r>
          </a:p>
          <a:p>
            <a:endParaRPr lang="fr-FR" sz="2000" b="1" dirty="0"/>
          </a:p>
          <a:p>
            <a:endParaRPr lang="fr-FR" sz="2000" b="1" dirty="0"/>
          </a:p>
          <a:p>
            <a:r>
              <a:rPr lang="fr-FR" sz="2000" b="1" dirty="0"/>
              <a:t>Gisele Cuglievan Mindreau – Chargée de l’accompagnement au montage des projets de recherche </a:t>
            </a:r>
          </a:p>
          <a:p>
            <a:r>
              <a:rPr lang="fr-FR" sz="2000" b="1" dirty="0"/>
              <a:t>Élise </a:t>
            </a:r>
            <a:r>
              <a:rPr lang="fr-FR" sz="2000" b="1" dirty="0" err="1"/>
              <a:t>Piedfort</a:t>
            </a:r>
            <a:r>
              <a:rPr lang="fr-FR" sz="2000" b="1" dirty="0"/>
              <a:t> – Ingénieur Filière Lettres, Langues et Sciences humaines et sociales - DRIED</a:t>
            </a:r>
          </a:p>
          <a:p>
            <a:endParaRPr lang="fr-FR" sz="2000" b="1" dirty="0">
              <a:highlight>
                <a:srgbClr val="FFFF00"/>
              </a:highlight>
            </a:endParaRPr>
          </a:p>
          <a:p>
            <a:endParaRPr lang="fr-FR" sz="4000" b="1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492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C6609-5F6A-1300-581D-4D3DA274E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>
            <a:extLst>
              <a:ext uri="{FF2B5EF4-FFF2-40B4-BE49-F238E27FC236}">
                <a16:creationId xmlns:a16="http://schemas.microsoft.com/office/drawing/2014/main" id="{86C6900E-D8A7-4458-B3D7-0CB9FB7EBDB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Critères d’évaluation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90006E6-76A5-49F1-881B-5ADB21485ABE}"/>
              </a:ext>
            </a:extLst>
          </p:cNvPr>
          <p:cNvSpPr txBox="1"/>
          <p:nvPr/>
        </p:nvSpPr>
        <p:spPr>
          <a:xfrm>
            <a:off x="1501631" y="1317072"/>
            <a:ext cx="8900718" cy="4837606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1 : Qualité et ambition scientifique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Clarté des objectifs et des hypothèses de recherche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Ambition scientifique du projet et positionnement par rapport à l’état de l’art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Adéquation et pertinence des méthodes mises en œuvre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2 : Organisation et réalisation du projet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Compétence, expertise et implication du coordinateur scientifique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Apport du projet à la prise de responsabilité du coordinateur et au développement de son équipe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Adéquation des moyens mis en œuvre et demandés aux objectifs du projet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3 : Impact et retombées du projet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scientifique et impact potentiel dans les domaines économique, social ou culturel.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Stratégie de diffusion et de valorisation des résultats et promotion de la culture scientifique, technique et industrielle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7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290E6E-19D4-4657-A5E5-103D89BD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49371B-F15E-40AB-B6DD-3FD8ECC5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F701371-8A13-4E0F-9BD9-551F04F83B7D}"/>
              </a:ext>
            </a:extLst>
          </p:cNvPr>
          <p:cNvSpPr txBox="1"/>
          <p:nvPr/>
        </p:nvSpPr>
        <p:spPr>
          <a:xfrm>
            <a:off x="473765" y="788565"/>
            <a:ext cx="11244470" cy="2934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Calendrier </a:t>
            </a:r>
          </a:p>
          <a:p>
            <a:r>
              <a:rPr lang="fr-FR" sz="2400" u="sng" dirty="0"/>
              <a:t>Etape 1 : Pré-proposition </a:t>
            </a:r>
            <a:r>
              <a:rPr lang="fr-FR" sz="2400" dirty="0"/>
              <a:t>: Septembre / Octobre : Résultats en février </a:t>
            </a:r>
          </a:p>
          <a:p>
            <a:r>
              <a:rPr lang="fr-FR" sz="2400" u="sng" dirty="0"/>
              <a:t>Etape 2 : Proposition détaillée </a:t>
            </a:r>
            <a:r>
              <a:rPr lang="fr-FR" sz="2400" dirty="0"/>
              <a:t>: Février / Mars : Résultats en juillet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Planning de montage d’un projet ANR : </a:t>
            </a:r>
            <a:endParaRPr lang="fr-FR" sz="2400" dirty="0"/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2400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2A79F34-1EA1-4BED-858D-8FA0A4595B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Conseils pratiques 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DB67CD8D-1270-40A5-8131-29CC4499A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367885"/>
              </p:ext>
            </p:extLst>
          </p:nvPr>
        </p:nvGraphicFramePr>
        <p:xfrm>
          <a:off x="473765" y="3008243"/>
          <a:ext cx="11082131" cy="2934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A725FDC4-919C-4588-9865-ED3C6629F14F}"/>
              </a:ext>
            </a:extLst>
          </p:cNvPr>
          <p:cNvSpPr txBox="1"/>
          <p:nvPr/>
        </p:nvSpPr>
        <p:spPr>
          <a:xfrm>
            <a:off x="834887" y="5942764"/>
            <a:ext cx="9425273" cy="3693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Attention ! Soumission en deux étapes sauf pour les PRCE: enregistrement d’intention de dépôt</a:t>
            </a:r>
          </a:p>
        </p:txBody>
      </p:sp>
    </p:spTree>
    <p:extLst>
      <p:ext uri="{BB962C8B-B14F-4D97-AF65-F5344CB8AC3E}">
        <p14:creationId xmlns:p14="http://schemas.microsoft.com/office/powerpoint/2010/main" val="343352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290E6E-19D4-4657-A5E5-103D89BD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49371B-F15E-40AB-B6DD-3FD8ECC5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F701371-8A13-4E0F-9BD9-551F04F83B7D}"/>
              </a:ext>
            </a:extLst>
          </p:cNvPr>
          <p:cNvSpPr txBox="1"/>
          <p:nvPr/>
        </p:nvSpPr>
        <p:spPr>
          <a:xfrm>
            <a:off x="473765" y="523521"/>
            <a:ext cx="11244470" cy="6675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4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400" dirty="0"/>
              <a:t>Anticipation : démarrer dès juin (avant pour un PRC)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400" dirty="0"/>
              <a:t>Contacter les services d’accompagnement (c’est nous !)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400" dirty="0"/>
              <a:t>Bien choisir son instrument de financement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400" dirty="0"/>
              <a:t>Bien lire le cahier de charges et la trame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400" dirty="0"/>
              <a:t>Choisir l’axe de recherche / Comité d’évaluation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400" b="1" dirty="0"/>
              <a:t>Produire une note d’une page max pour démarrer (faire relire par des collègues)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400" dirty="0"/>
              <a:t>Structuration du projet  : Objectifs / Work Packages / Liste des chercheurs / Budget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400" dirty="0"/>
              <a:t>Préparer la pré proposition : 4 pages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400" dirty="0"/>
              <a:t>Envoyer budget une semaine avant dépôt à la DRIED (pas de plafond officiel stricte)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400" dirty="0"/>
              <a:t>Soigner : le titre et le résumé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Rédaction en anglais pour certaines domaines / thématiques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2400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2A79F34-1EA1-4BED-858D-8FA0A4595B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Conseils Pratiques </a:t>
            </a:r>
          </a:p>
        </p:txBody>
      </p:sp>
    </p:spTree>
    <p:extLst>
      <p:ext uri="{BB962C8B-B14F-4D97-AF65-F5344CB8AC3E}">
        <p14:creationId xmlns:p14="http://schemas.microsoft.com/office/powerpoint/2010/main" val="2520415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C6609-5F6A-1300-581D-4D3DA274E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id="{A694C11E-A4F0-4545-9E32-28E1751D72A9}"/>
              </a:ext>
            </a:extLst>
          </p:cNvPr>
          <p:cNvSpPr txBox="1"/>
          <p:nvPr/>
        </p:nvSpPr>
        <p:spPr>
          <a:xfrm>
            <a:off x="478059" y="919274"/>
            <a:ext cx="1123588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chemeClr val="accent2">
                    <a:lumMod val="75000"/>
                  </a:schemeClr>
                </a:solidFill>
              </a:rPr>
              <a:t>Problème Scientifique</a:t>
            </a:r>
          </a:p>
          <a:p>
            <a:r>
              <a:rPr lang="fr-FR" sz="2000" b="1" dirty="0"/>
              <a:t>Quel est le problème que vous adressez?</a:t>
            </a:r>
          </a:p>
          <a:p>
            <a:r>
              <a:rPr lang="fr-FR" sz="2000" b="1" dirty="0"/>
              <a:t>Pourquoi est-il important aujourd’hui?</a:t>
            </a:r>
          </a:p>
          <a:p>
            <a:endParaRPr lang="fr-FR" sz="2000" b="1" dirty="0"/>
          </a:p>
          <a:p>
            <a:r>
              <a:rPr lang="fr-FR" sz="2000" b="1" u="sng" dirty="0">
                <a:solidFill>
                  <a:schemeClr val="accent2">
                    <a:lumMod val="75000"/>
                  </a:schemeClr>
                </a:solidFill>
              </a:rPr>
              <a:t>Idée centrale /hypothèse</a:t>
            </a:r>
          </a:p>
          <a:p>
            <a:r>
              <a:rPr lang="fr-FR" sz="2000" b="1" dirty="0"/>
              <a:t>Quelle est votre proposition scientifique originale</a:t>
            </a:r>
          </a:p>
          <a:p>
            <a:endParaRPr lang="fr-FR" sz="2000" b="1" dirty="0"/>
          </a:p>
          <a:p>
            <a:r>
              <a:rPr lang="fr-FR" sz="2000" b="1" u="sng" dirty="0">
                <a:solidFill>
                  <a:schemeClr val="accent2">
                    <a:lumMod val="75000"/>
                  </a:schemeClr>
                </a:solidFill>
              </a:rPr>
              <a:t>Originalité et positionnement</a:t>
            </a:r>
          </a:p>
          <a:p>
            <a:r>
              <a:rPr lang="fr-FR" sz="2000" b="1" dirty="0"/>
              <a:t>En quoi ce projet est-il nouveau ? Par rapport à quoi ?</a:t>
            </a:r>
          </a:p>
          <a:p>
            <a:r>
              <a:rPr lang="fr-FR" sz="2000" b="1" dirty="0"/>
              <a:t>Rupture théorique, nouveau terrain, nouvelle méthode ?</a:t>
            </a:r>
          </a:p>
          <a:p>
            <a:endParaRPr lang="fr-FR" sz="2000" b="1" dirty="0"/>
          </a:p>
          <a:p>
            <a:r>
              <a:rPr lang="fr-FR" sz="2000" b="1" u="sng" dirty="0">
                <a:solidFill>
                  <a:schemeClr val="accent2">
                    <a:lumMod val="75000"/>
                  </a:schemeClr>
                </a:solidFill>
              </a:rPr>
              <a:t>Approche et méthodologie</a:t>
            </a:r>
          </a:p>
          <a:p>
            <a:r>
              <a:rPr lang="fr-FR" sz="2000" b="1" dirty="0"/>
              <a:t>Méthodes, terrains, analyse (concret et faisable)</a:t>
            </a:r>
          </a:p>
          <a:p>
            <a:endParaRPr lang="fr-FR" sz="2000" b="1" dirty="0"/>
          </a:p>
          <a:p>
            <a:r>
              <a:rPr lang="fr-FR" sz="2000" b="1" u="sng" dirty="0">
                <a:solidFill>
                  <a:schemeClr val="accent2">
                    <a:lumMod val="75000"/>
                  </a:schemeClr>
                </a:solidFill>
              </a:rPr>
              <a:t>Résultats attendus / Ambition</a:t>
            </a:r>
          </a:p>
          <a:p>
            <a:r>
              <a:rPr lang="fr-FR" sz="2000" b="1" dirty="0"/>
              <a:t>Qu’est ce que votre projet permettra d’apporter ? (contribution scientifique)</a:t>
            </a:r>
          </a:p>
          <a:p>
            <a:endParaRPr lang="fr-FR" sz="2000" b="1" dirty="0"/>
          </a:p>
          <a:p>
            <a:r>
              <a:rPr lang="fr-FR" sz="2000" b="1" u="sng" dirty="0">
                <a:solidFill>
                  <a:schemeClr val="accent2">
                    <a:lumMod val="75000"/>
                  </a:schemeClr>
                </a:solidFill>
              </a:rPr>
              <a:t>Parcours du porteur</a:t>
            </a:r>
          </a:p>
          <a:p>
            <a:r>
              <a:rPr lang="fr-FR" sz="2000" b="1" dirty="0"/>
              <a:t>Pourquoi êtes vous la bonne personne pour porter ce projet ? (cohérence avec votre parcours)</a:t>
            </a:r>
          </a:p>
          <a:p>
            <a:endParaRPr lang="fr-FR" sz="2000" b="1" dirty="0"/>
          </a:p>
          <a:p>
            <a:endParaRPr lang="fr-FR" sz="2000" b="1" dirty="0"/>
          </a:p>
          <a:p>
            <a:r>
              <a:rPr lang="fr-FR" sz="2000" b="1" dirty="0"/>
              <a:t>  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86C6900E-D8A7-4458-B3D7-0CB9FB7EBDB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Page d’idée pour commencer à construire un ANR   (1 page)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90006E6-76A5-49F1-881B-5ADB21485ABE}"/>
              </a:ext>
            </a:extLst>
          </p:cNvPr>
          <p:cNvSpPr txBox="1"/>
          <p:nvPr/>
        </p:nvSpPr>
        <p:spPr>
          <a:xfrm>
            <a:off x="7116418" y="1187722"/>
            <a:ext cx="4597524" cy="2308324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accent2">
                    <a:lumMod val="75000"/>
                  </a:schemeClr>
                </a:solidFill>
              </a:rPr>
              <a:t>Conseils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Simple à comprendre même pour des non spécialistes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Repose sur une idée forte et identifiable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Originalité explicite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Méthode concrète et crédible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Envie de consolider une trajectoire scientifique autonome (JCJC)</a:t>
            </a:r>
          </a:p>
        </p:txBody>
      </p:sp>
    </p:spTree>
    <p:extLst>
      <p:ext uri="{BB962C8B-B14F-4D97-AF65-F5344CB8AC3E}">
        <p14:creationId xmlns:p14="http://schemas.microsoft.com/office/powerpoint/2010/main" val="3485120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290E6E-19D4-4657-A5E5-103D89BD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49371B-F15E-40AB-B6DD-3FD8ECC5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F701371-8A13-4E0F-9BD9-551F04F83B7D}"/>
              </a:ext>
            </a:extLst>
          </p:cNvPr>
          <p:cNvSpPr txBox="1"/>
          <p:nvPr/>
        </p:nvSpPr>
        <p:spPr>
          <a:xfrm>
            <a:off x="376243" y="906601"/>
            <a:ext cx="11244470" cy="5473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Outils Pratiques 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/>
              <a:t>Projets déposé par vos collègues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/>
              <a:t>Fichier Excel Budget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/>
              <a:t>Document Valorisation Intranet UA : </a:t>
            </a:r>
            <a:r>
              <a:rPr lang="fr-FR" sz="2000" dirty="0">
                <a:hlinkClick r:id="rId3" tooltip="https://intranet.univ-angers.fr/jcms/ppl1_189420/rediger-la-partie-valorisation-de-son-projet-en-ll-shs"/>
              </a:rPr>
              <a:t>https://intranet.univ-angers.fr/</a:t>
            </a:r>
            <a:r>
              <a:rPr lang="fr-FR" sz="2000" dirty="0" err="1">
                <a:hlinkClick r:id="rId3" tooltip="https://intranet.univ-angers.fr/jcms/ppl1_189420/rediger-la-partie-valorisation-de-son-projet-en-ll-shs"/>
              </a:rPr>
              <a:t>jcms</a:t>
            </a:r>
            <a:r>
              <a:rPr lang="fr-FR" sz="2000" dirty="0">
                <a:hlinkClick r:id="rId3" tooltip="https://intranet.univ-angers.fr/jcms/ppl1_189420/rediger-la-partie-valorisation-de-son-projet-en-ll-shs"/>
              </a:rPr>
              <a:t>/ppl1_189420/</a:t>
            </a:r>
            <a:r>
              <a:rPr lang="fr-FR" sz="2000" dirty="0" err="1">
                <a:hlinkClick r:id="rId3" tooltip="https://intranet.univ-angers.fr/jcms/ppl1_189420/rediger-la-partie-valorisation-de-son-projet-en-ll-shs"/>
              </a:rPr>
              <a:t>rediger</a:t>
            </a:r>
            <a:r>
              <a:rPr lang="fr-FR" sz="2000" dirty="0">
                <a:hlinkClick r:id="rId3" tooltip="https://intranet.univ-angers.fr/jcms/ppl1_189420/rediger-la-partie-valorisation-de-son-projet-en-ll-shs"/>
              </a:rPr>
              <a:t>-la-partie-valorisation-de-son-projet-en-</a:t>
            </a:r>
            <a:r>
              <a:rPr lang="fr-FR" sz="2000" dirty="0" err="1">
                <a:hlinkClick r:id="rId3" tooltip="https://intranet.univ-angers.fr/jcms/ppl1_189420/rediger-la-partie-valorisation-de-son-projet-en-ll-shs"/>
              </a:rPr>
              <a:t>ll</a:t>
            </a:r>
            <a:r>
              <a:rPr lang="fr-FR" sz="2000" dirty="0">
                <a:hlinkClick r:id="rId3" tooltip="https://intranet.univ-angers.fr/jcms/ppl1_189420/rediger-la-partie-valorisation-de-son-projet-en-ll-shs"/>
              </a:rPr>
              <a:t>…</a:t>
            </a:r>
            <a:endParaRPr lang="fr-FR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000" dirty="0"/>
          </a:p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D’autres informations :</a:t>
            </a:r>
          </a:p>
          <a:p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hlinkClick r:id="rId4" tooltip="https://data.anr.fr/pages/chiffresclesaapg/"/>
              </a:rPr>
              <a:t>https://data.anr.fr/pages/chiffresclesaapg/</a:t>
            </a:r>
            <a:r>
              <a:rPr lang="fr-FR" sz="2000" dirty="0"/>
              <a:t> (intéressant pour savoir les montants demandés)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hlinkClick r:id="rId5" tooltip="https://anr.fr/fr/detail/call/aapg-appel-a-projets-generique-2025/"/>
              </a:rPr>
              <a:t>https://anr.fr/fr/detail/call/aapg-appel-a-projets-generique-2025/</a:t>
            </a:r>
            <a:r>
              <a:rPr lang="fr-FR" sz="2000" dirty="0"/>
              <a:t> (" Publication des listes de projets sélectionnés") pour la liste des projets sélectionnées en 2025 (juste les acronymes)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hlinkClick r:id="rId6" tooltip="https://anr.fr/fr/projets-finances-et-impact/projets-finances/"/>
              </a:rPr>
              <a:t>https://anr.fr/fr/projets-finances-et-impact/projets-finances/</a:t>
            </a:r>
            <a:r>
              <a:rPr lang="fr-FR" sz="2000" dirty="0"/>
              <a:t> : (Pour rechercher des projets par acronyme (par exemple à partir de la liste des projets sélectionnés) ou par mots clefs).</a:t>
            </a:r>
          </a:p>
          <a:p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2400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2A79F34-1EA1-4BED-858D-8FA0A4595B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ANR JCJC </a:t>
            </a:r>
          </a:p>
        </p:txBody>
      </p:sp>
    </p:spTree>
    <p:extLst>
      <p:ext uri="{BB962C8B-B14F-4D97-AF65-F5344CB8AC3E}">
        <p14:creationId xmlns:p14="http://schemas.microsoft.com/office/powerpoint/2010/main" val="2441687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290E6E-19D4-4657-A5E5-103D89BD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49371B-F15E-40AB-B6DD-3FD8ECC5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2A79F34-1EA1-4BED-858D-8FA0A4595B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ANR AAPG : Différents instruments de financement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6C7F9E-E223-4C03-A410-91FC884BCB3B}"/>
              </a:ext>
            </a:extLst>
          </p:cNvPr>
          <p:cNvSpPr txBox="1"/>
          <p:nvPr/>
        </p:nvSpPr>
        <p:spPr>
          <a:xfrm>
            <a:off x="6467061" y="959763"/>
            <a:ext cx="498281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Projets mono bénéficiaires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547DE48-548A-47E0-BF7C-FD8D7429A5D3}"/>
              </a:ext>
            </a:extLst>
          </p:cNvPr>
          <p:cNvSpPr txBox="1"/>
          <p:nvPr/>
        </p:nvSpPr>
        <p:spPr>
          <a:xfrm>
            <a:off x="359673" y="967670"/>
            <a:ext cx="556404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Projets Collaboratifs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A9A4E97-076F-4368-821B-6034E5578C89}"/>
              </a:ext>
            </a:extLst>
          </p:cNvPr>
          <p:cNvSpPr txBox="1"/>
          <p:nvPr/>
        </p:nvSpPr>
        <p:spPr>
          <a:xfrm>
            <a:off x="8092062" y="1647190"/>
            <a:ext cx="335781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Trajectoire Nationale Persévérance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3D885E1-55D4-4D02-BE98-059664DB119A}"/>
              </a:ext>
            </a:extLst>
          </p:cNvPr>
          <p:cNvSpPr txBox="1"/>
          <p:nvPr/>
        </p:nvSpPr>
        <p:spPr>
          <a:xfrm>
            <a:off x="9314158" y="3184004"/>
            <a:ext cx="211915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Percée JCJC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FC2C14C-A608-43C5-ACB1-1965A8DDC8F3}"/>
              </a:ext>
            </a:extLst>
          </p:cNvPr>
          <p:cNvSpPr txBox="1"/>
          <p:nvPr/>
        </p:nvSpPr>
        <p:spPr>
          <a:xfrm>
            <a:off x="359673" y="2540845"/>
            <a:ext cx="193921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MRSEI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F50C81E-6487-4342-B2CA-1EAC55CC5A36}"/>
              </a:ext>
            </a:extLst>
          </p:cNvPr>
          <p:cNvSpPr txBox="1"/>
          <p:nvPr/>
        </p:nvSpPr>
        <p:spPr>
          <a:xfrm>
            <a:off x="359673" y="1826817"/>
            <a:ext cx="240994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Trajectoire Europe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D3CE14A-61DB-4DD7-B4F5-214AF122CE56}"/>
              </a:ext>
            </a:extLst>
          </p:cNvPr>
          <p:cNvSpPr txBox="1"/>
          <p:nvPr/>
        </p:nvSpPr>
        <p:spPr>
          <a:xfrm>
            <a:off x="9510662" y="3832386"/>
            <a:ext cx="193921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Tremplin ERC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ABBF0C0-4FF0-4FAC-B982-EE8ABF12B18B}"/>
              </a:ext>
            </a:extLst>
          </p:cNvPr>
          <p:cNvSpPr txBox="1"/>
          <p:nvPr/>
        </p:nvSpPr>
        <p:spPr>
          <a:xfrm>
            <a:off x="416745" y="4030370"/>
            <a:ext cx="193921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SRSEI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D85C759-8E59-43B8-AE8D-435FEC3BB46C}"/>
              </a:ext>
            </a:extLst>
          </p:cNvPr>
          <p:cNvSpPr txBox="1"/>
          <p:nvPr/>
        </p:nvSpPr>
        <p:spPr>
          <a:xfrm>
            <a:off x="9494097" y="2536172"/>
            <a:ext cx="193921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Access ERC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F83097D-84D1-4BC1-B937-9F9C39F16548}"/>
              </a:ext>
            </a:extLst>
          </p:cNvPr>
          <p:cNvSpPr txBox="1"/>
          <p:nvPr/>
        </p:nvSpPr>
        <p:spPr>
          <a:xfrm>
            <a:off x="359673" y="3256656"/>
            <a:ext cx="193921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Jeton MRSEI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2D41DC8-B4EF-4527-9A80-487FC980DB2A}"/>
              </a:ext>
            </a:extLst>
          </p:cNvPr>
          <p:cNvSpPr txBox="1"/>
          <p:nvPr/>
        </p:nvSpPr>
        <p:spPr>
          <a:xfrm>
            <a:off x="4301024" y="2521703"/>
            <a:ext cx="3231446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Dépôt Projets Européens</a:t>
            </a:r>
          </a:p>
          <a:p>
            <a:pPr algn="ctr"/>
            <a:r>
              <a:rPr lang="fr-FR" sz="2000" b="1" dirty="0"/>
              <a:t>ERC </a:t>
            </a:r>
            <a:r>
              <a:rPr lang="fr-FR" sz="2000" b="1" dirty="0" err="1"/>
              <a:t>Starting</a:t>
            </a:r>
            <a:endParaRPr lang="fr-FR" sz="2000" b="1" dirty="0"/>
          </a:p>
          <a:p>
            <a:pPr algn="ctr"/>
            <a:r>
              <a:rPr lang="fr-FR" sz="2000" b="1" dirty="0"/>
              <a:t>ERC </a:t>
            </a:r>
            <a:r>
              <a:rPr lang="fr-FR" sz="2000" b="1" dirty="0" err="1"/>
              <a:t>Consolidator</a:t>
            </a:r>
            <a:endParaRPr lang="fr-FR" sz="2000" b="1" dirty="0"/>
          </a:p>
          <a:p>
            <a:pPr algn="ctr"/>
            <a:r>
              <a:rPr lang="fr-FR" sz="2000" b="1" dirty="0"/>
              <a:t>ERC Advanced </a:t>
            </a:r>
          </a:p>
        </p:txBody>
      </p:sp>
    </p:spTree>
    <p:extLst>
      <p:ext uri="{BB962C8B-B14F-4D97-AF65-F5344CB8AC3E}">
        <p14:creationId xmlns:p14="http://schemas.microsoft.com/office/powerpoint/2010/main" val="3345510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CAAF3-682C-4E7F-C523-239EF19BE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7E4C65-E355-1DE9-4D61-EBCEA4C2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6FEEAA-CB3B-0C36-05F8-E6BCC95E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3F487B9-D061-B647-4D61-52B0B57F3454}"/>
              </a:ext>
            </a:extLst>
          </p:cNvPr>
          <p:cNvSpPr txBox="1"/>
          <p:nvPr/>
        </p:nvSpPr>
        <p:spPr>
          <a:xfrm>
            <a:off x="362991" y="788565"/>
            <a:ext cx="1124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2400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BE709DC-0611-CDD8-EA3C-192078F90C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Appels à projets internes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E6A0027-A1A9-22DA-C643-58DB882D82E5}"/>
              </a:ext>
            </a:extLst>
          </p:cNvPr>
          <p:cNvSpPr txBox="1"/>
          <p:nvPr/>
        </p:nvSpPr>
        <p:spPr>
          <a:xfrm>
            <a:off x="152400" y="99235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Bronova" pitchFamily="2" charset="77"/>
                <a:sym typeface="Wingdings" panose="05000000000000000000" pitchFamily="2" charset="2"/>
              </a:rPr>
              <a:t> AAP SAPS.UA</a:t>
            </a:r>
            <a:endParaRPr lang="fr-FR" sz="3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8C9DAA9-A89F-3719-6102-92851B7124B6}"/>
              </a:ext>
            </a:extLst>
          </p:cNvPr>
          <p:cNvSpPr txBox="1"/>
          <p:nvPr/>
        </p:nvSpPr>
        <p:spPr>
          <a:xfrm>
            <a:off x="152399" y="1619562"/>
            <a:ext cx="11630087" cy="1270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/>
              <a:t>Financer des projets de médiation à destination du grand public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/>
              <a:t>Budget attribué : jusqu’à 10 000 €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/>
              <a:t>Co-construction avec un partenaire (faciliter le contact avec la société civile)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93702D0-5F76-BF6E-127F-AC733D0664EA}"/>
              </a:ext>
            </a:extLst>
          </p:cNvPr>
          <p:cNvSpPr txBox="1"/>
          <p:nvPr/>
        </p:nvSpPr>
        <p:spPr>
          <a:xfrm>
            <a:off x="152400" y="346106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Bronova" pitchFamily="2" charset="77"/>
                <a:sym typeface="Wingdings" panose="05000000000000000000" pitchFamily="2" charset="2"/>
              </a:rPr>
              <a:t> AAP PUI PREDICT</a:t>
            </a:r>
            <a:endParaRPr lang="fr-FR" sz="3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C71D84B-3D52-E81A-BB7B-395EBD1F72AE}"/>
              </a:ext>
            </a:extLst>
          </p:cNvPr>
          <p:cNvSpPr txBox="1"/>
          <p:nvPr/>
        </p:nvSpPr>
        <p:spPr>
          <a:xfrm>
            <a:off x="152400" y="4238478"/>
            <a:ext cx="11630087" cy="1600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/>
              <a:t>Financer des projets d’innovation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/>
              <a:t>Budget attribué : jusqu’à 60 000 €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/>
              <a:t>Projet avec un potentiel de transfert vers le monde socio-économique (susceptible d’être protégé par le droit de la propriété intellectuel)</a:t>
            </a:r>
          </a:p>
        </p:txBody>
      </p:sp>
    </p:spTree>
    <p:extLst>
      <p:ext uri="{BB962C8B-B14F-4D97-AF65-F5344CB8AC3E}">
        <p14:creationId xmlns:p14="http://schemas.microsoft.com/office/powerpoint/2010/main" val="738722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9CF52-0E85-3BD0-EF08-86AA7B531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FFC80B-681D-2D57-8A9D-12467A88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88F2B6-CC5E-053E-C93A-57062B5A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2FFDB50-A707-1163-1283-457BC8B98152}"/>
              </a:ext>
            </a:extLst>
          </p:cNvPr>
          <p:cNvSpPr txBox="1"/>
          <p:nvPr/>
        </p:nvSpPr>
        <p:spPr>
          <a:xfrm>
            <a:off x="362991" y="788565"/>
            <a:ext cx="1124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2400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5FD89AB7-E43E-1835-5FEB-14E5AEFC97F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D’autres AAP pour l’innovation…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AE33D9-1F4C-928E-A855-91F497AB24BF}"/>
              </a:ext>
            </a:extLst>
          </p:cNvPr>
          <p:cNvSpPr txBox="1"/>
          <p:nvPr/>
        </p:nvSpPr>
        <p:spPr>
          <a:xfrm>
            <a:off x="152400" y="99235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Bronova" pitchFamily="2" charset="77"/>
                <a:sym typeface="Wingdings" panose="05000000000000000000" pitchFamily="2" charset="2"/>
              </a:rPr>
              <a:t>ADEME</a:t>
            </a:r>
            <a:endParaRPr lang="fr-FR" sz="3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BE58484-656A-533B-786A-1396B7A51C95}"/>
              </a:ext>
            </a:extLst>
          </p:cNvPr>
          <p:cNvSpPr txBox="1"/>
          <p:nvPr/>
        </p:nvSpPr>
        <p:spPr>
          <a:xfrm>
            <a:off x="152399" y="1658158"/>
            <a:ext cx="11630087" cy="1270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/>
              <a:t>Financement de thèse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/>
              <a:t>Financement de projets avec un impact sur le développement durable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/>
              <a:t>AAP thématiques et spécifiques, tout au long de l’année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18D0AD8-32DF-03B1-FF0E-0C23A636BE8F}"/>
              </a:ext>
            </a:extLst>
          </p:cNvPr>
          <p:cNvSpPr txBox="1"/>
          <p:nvPr/>
        </p:nvSpPr>
        <p:spPr>
          <a:xfrm>
            <a:off x="152400" y="346106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Bronova" pitchFamily="2" charset="77"/>
                <a:sym typeface="Wingdings" panose="05000000000000000000" pitchFamily="2" charset="2"/>
              </a:rPr>
              <a:t>Autres financeurs</a:t>
            </a:r>
            <a:endParaRPr lang="fr-FR" sz="3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92352AC-9D0D-1987-608B-FCA3D727E65E}"/>
              </a:ext>
            </a:extLst>
          </p:cNvPr>
          <p:cNvSpPr txBox="1"/>
          <p:nvPr/>
        </p:nvSpPr>
        <p:spPr>
          <a:xfrm>
            <a:off x="152398" y="4153074"/>
            <a:ext cx="11630087" cy="1702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/>
              <a:t>BPI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/>
              <a:t>Les fondations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/>
              <a:t>CNRS Innovation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1478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C6609-5F6A-1300-581D-4D3DA274E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>
            <a:extLst>
              <a:ext uri="{FF2B5EF4-FFF2-40B4-BE49-F238E27FC236}">
                <a16:creationId xmlns:a16="http://schemas.microsoft.com/office/drawing/2014/main" id="{B8C05A2A-B021-374E-CF39-8B8A878DB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77" y="1179346"/>
            <a:ext cx="11165221" cy="5323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br>
              <a:rPr lang="fr-F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Bronova" pitchFamily="2" charset="77"/>
                <a:sym typeface="Wingdings" panose="05000000000000000000" pitchFamily="2" charset="2"/>
              </a:rPr>
              <a:t> Newsletters / Pages Web</a:t>
            </a:r>
            <a:endParaRPr lang="fr-FR" sz="3200" b="1" dirty="0">
              <a:solidFill>
                <a:schemeClr val="accent2">
                  <a:lumMod val="75000"/>
                </a:schemeClr>
              </a:solidFill>
              <a:latin typeface="Bronova" pitchFamily="2" charset="77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694C11E-A4F0-4545-9E32-28E1751D72A9}"/>
              </a:ext>
            </a:extLst>
          </p:cNvPr>
          <p:cNvSpPr txBox="1"/>
          <p:nvPr/>
        </p:nvSpPr>
        <p:spPr>
          <a:xfrm>
            <a:off x="513389" y="1711710"/>
            <a:ext cx="11235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SFR Confluences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MSH Ange </a:t>
            </a:r>
            <a:r>
              <a:rPr lang="fr-FR" sz="2000" b="1" dirty="0" err="1"/>
              <a:t>Guépin</a:t>
            </a:r>
            <a:endParaRPr lang="fr-FR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Newsletter de votre laboratoire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Newsletter Pôle Enjeux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 err="1"/>
              <a:t>Finex</a:t>
            </a:r>
            <a:r>
              <a:rPr lang="fr-FR" sz="2000" b="1" dirty="0"/>
              <a:t> : Newsletter AAP se terminant dans 9 semaines maximum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Région Pays de la Loire (appui à la recherche) 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86C6900E-D8A7-4458-B3D7-0CB9FB7EBDB8}"/>
              </a:ext>
            </a:extLst>
          </p:cNvPr>
          <p:cNvSpPr txBox="1">
            <a:spLocks/>
          </p:cNvSpPr>
          <p:nvPr/>
        </p:nvSpPr>
        <p:spPr>
          <a:xfrm>
            <a:off x="456877" y="85793"/>
            <a:ext cx="10987976" cy="927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/>
              <a:t>Pour plus d’information : ressources / contacts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57FBD73-3CBE-49E9-AC57-062FDF0F016E}"/>
              </a:ext>
            </a:extLst>
          </p:cNvPr>
          <p:cNvSpPr txBox="1">
            <a:spLocks/>
          </p:cNvSpPr>
          <p:nvPr/>
        </p:nvSpPr>
        <p:spPr>
          <a:xfrm>
            <a:off x="279632" y="3891469"/>
            <a:ext cx="11165221" cy="5831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Bronova" pitchFamily="2" charset="77"/>
                <a:sym typeface="Wingdings" panose="05000000000000000000" pitchFamily="2" charset="2"/>
              </a:rPr>
              <a:t> Contacts</a:t>
            </a:r>
            <a:endParaRPr lang="fr-FR" sz="3200" b="1" dirty="0">
              <a:solidFill>
                <a:schemeClr val="accent2">
                  <a:lumMod val="75000"/>
                </a:schemeClr>
              </a:solidFill>
              <a:latin typeface="Bronova" pitchFamily="2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526C1B9-681C-4426-9987-BA8C50729379}"/>
              </a:ext>
            </a:extLst>
          </p:cNvPr>
          <p:cNvSpPr txBox="1"/>
          <p:nvPr/>
        </p:nvSpPr>
        <p:spPr>
          <a:xfrm>
            <a:off x="456877" y="4500751"/>
            <a:ext cx="10428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fr-FR" sz="2000" b="1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sz="2000" b="1" dirty="0"/>
              <a:t>Gestionnaires de votre laboratoire</a:t>
            </a: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fr-FR" sz="2000" b="1" dirty="0"/>
              <a:t>EU Green</a:t>
            </a: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Erasmus +</a:t>
            </a: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Chargé.es d’appui à la r</a:t>
            </a:r>
            <a:r>
              <a:rPr lang="fr-FR" sz="2000" b="1" dirty="0" err="1"/>
              <a:t>echerche</a:t>
            </a:r>
            <a:endParaRPr lang="fr-FR" sz="2000" b="1" dirty="0"/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SFR Confluences</a:t>
            </a:r>
          </a:p>
        </p:txBody>
      </p:sp>
    </p:spTree>
    <p:extLst>
      <p:ext uri="{BB962C8B-B14F-4D97-AF65-F5344CB8AC3E}">
        <p14:creationId xmlns:p14="http://schemas.microsoft.com/office/powerpoint/2010/main" val="185044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C6609-5F6A-1300-581D-4D3DA274E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>
            <a:extLst>
              <a:ext uri="{FF2B5EF4-FFF2-40B4-BE49-F238E27FC236}">
                <a16:creationId xmlns:a16="http://schemas.microsoft.com/office/drawing/2014/main" id="{B8C05A2A-B021-374E-CF39-8B8A878DB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77" y="1179346"/>
            <a:ext cx="11165221" cy="5323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br>
              <a:rPr lang="fr-F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Bronova" pitchFamily="2" charset="77"/>
                <a:sym typeface="Wingdings" panose="05000000000000000000" pitchFamily="2" charset="2"/>
              </a:rPr>
              <a:t> Newsletter </a:t>
            </a:r>
            <a:r>
              <a:rPr lang="fr-FR" sz="3200" b="1" dirty="0" err="1">
                <a:solidFill>
                  <a:schemeClr val="accent2">
                    <a:lumMod val="75000"/>
                  </a:schemeClr>
                </a:solidFill>
                <a:latin typeface="Bronova" pitchFamily="2" charset="77"/>
                <a:sym typeface="Wingdings" panose="05000000000000000000" pitchFamily="2" charset="2"/>
              </a:rPr>
              <a:t>Finex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Bronova" pitchFamily="2" charset="77"/>
                <a:sym typeface="Wingdings" panose="05000000000000000000" pitchFamily="2" charset="2"/>
              </a:rPr>
              <a:t> – Application </a:t>
            </a:r>
            <a:r>
              <a:rPr lang="fr-FR" sz="3200" b="1" dirty="0" err="1">
                <a:solidFill>
                  <a:schemeClr val="accent2">
                    <a:lumMod val="75000"/>
                  </a:schemeClr>
                </a:solidFill>
                <a:latin typeface="Bronova" pitchFamily="2" charset="77"/>
                <a:sym typeface="Wingdings" panose="05000000000000000000" pitchFamily="2" charset="2"/>
              </a:rPr>
              <a:t>Finex</a:t>
            </a:r>
            <a:endParaRPr lang="fr-FR" sz="3200" b="1" dirty="0">
              <a:solidFill>
                <a:schemeClr val="accent2">
                  <a:lumMod val="75000"/>
                </a:schemeClr>
              </a:solidFill>
              <a:latin typeface="Bronova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78E874-08CD-A01C-6811-A7C22BD9E451}"/>
              </a:ext>
            </a:extLst>
          </p:cNvPr>
          <p:cNvSpPr txBox="1"/>
          <p:nvPr/>
        </p:nvSpPr>
        <p:spPr>
          <a:xfrm>
            <a:off x="368254" y="3752956"/>
            <a:ext cx="10428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Plusieurs sites regroupent les AAP existants ou en proposent régulièrement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/>
              <a:t>Fund</a:t>
            </a:r>
            <a:r>
              <a:rPr lang="fr-FR" sz="2000" dirty="0"/>
              <a:t> It : </a:t>
            </a:r>
            <a:r>
              <a:rPr lang="fr-FR" sz="2000" dirty="0">
                <a:hlinkClick r:id="rId2"/>
              </a:rPr>
              <a:t>https://fundit.fr/fr</a:t>
            </a:r>
            <a:r>
              <a:rPr lang="fr-FR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Appels Projets Recherche : </a:t>
            </a:r>
            <a:r>
              <a:rPr lang="fr-FR" sz="2000" dirty="0">
                <a:hlinkClick r:id="rId3"/>
              </a:rPr>
              <a:t>https://www.appelsprojetsrecherche.fr/</a:t>
            </a:r>
            <a:r>
              <a:rPr lang="fr-FR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FMSH : </a:t>
            </a:r>
            <a:r>
              <a:rPr lang="fr-FR" sz="2000" dirty="0">
                <a:hlinkClick r:id="rId4"/>
              </a:rPr>
              <a:t>https://www.fmsh.fr/</a:t>
            </a:r>
            <a:r>
              <a:rPr lang="fr-FR" sz="2000" dirty="0"/>
              <a:t>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694C11E-A4F0-4545-9E32-28E1751D72A9}"/>
              </a:ext>
            </a:extLst>
          </p:cNvPr>
          <p:cNvSpPr txBox="1"/>
          <p:nvPr/>
        </p:nvSpPr>
        <p:spPr>
          <a:xfrm>
            <a:off x="513389" y="1711710"/>
            <a:ext cx="11235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Filtre possible de la base de données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Appels adressés à : Doctorants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Pôle concerné : pôle LL-SHS</a:t>
            </a:r>
          </a:p>
          <a:p>
            <a:r>
              <a:rPr lang="fr-FR" sz="2000" b="1" dirty="0"/>
              <a:t> 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86C6900E-D8A7-4458-B3D7-0CB9FB7EBDB8}"/>
              </a:ext>
            </a:extLst>
          </p:cNvPr>
          <p:cNvSpPr txBox="1">
            <a:spLocks/>
          </p:cNvSpPr>
          <p:nvPr/>
        </p:nvSpPr>
        <p:spPr>
          <a:xfrm>
            <a:off x="456877" y="85793"/>
            <a:ext cx="10987976" cy="927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/>
              <a:t>Ressources Numériques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7939171-569E-47E0-837C-60C872317811}"/>
              </a:ext>
            </a:extLst>
          </p:cNvPr>
          <p:cNvSpPr txBox="1">
            <a:spLocks/>
          </p:cNvSpPr>
          <p:nvPr/>
        </p:nvSpPr>
        <p:spPr>
          <a:xfrm>
            <a:off x="337645" y="3137403"/>
            <a:ext cx="11165221" cy="5831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fr-FR" sz="3200" b="1" dirty="0">
              <a:solidFill>
                <a:schemeClr val="accent2">
                  <a:lumMod val="75000"/>
                </a:schemeClr>
              </a:solidFill>
              <a:latin typeface="Bronova" pitchFamily="2" charset="77"/>
              <a:sym typeface="Wingdings" panose="05000000000000000000" pitchFamily="2" charset="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Bronova" pitchFamily="2" charset="77"/>
                <a:sym typeface="Wingdings" panose="05000000000000000000" pitchFamily="2" charset="2"/>
              </a:rPr>
              <a:t> Sites qui regroupent des AAP existants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Bronova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355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1D4BFA-CAA6-4405-B189-3E4E504513B9}"/>
              </a:ext>
            </a:extLst>
          </p:cNvPr>
          <p:cNvSpPr/>
          <p:nvPr/>
        </p:nvSpPr>
        <p:spPr>
          <a:xfrm>
            <a:off x="228600" y="244732"/>
            <a:ext cx="11506200" cy="1260218"/>
          </a:xfrm>
          <a:prstGeom prst="rect">
            <a:avLst/>
          </a:prstGeom>
          <a:solidFill>
            <a:srgbClr val="FF8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800" dirty="0"/>
              <a:t>SFR Confluences </a:t>
            </a:r>
            <a:br>
              <a:rPr lang="fr-FR" sz="4800" dirty="0"/>
            </a:br>
            <a:r>
              <a:rPr lang="fr-FR" sz="2400" dirty="0"/>
              <a:t>Structure Fédérative de Recherche en LLSHS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25EFB4-2CCE-460D-8A3B-60BB28D8B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12059"/>
            <a:ext cx="105156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SFR Confluences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2200" dirty="0">
                <a:solidFill>
                  <a:schemeClr val="tx1"/>
                </a:solidFill>
              </a:rPr>
              <a:t>Structure Fédérative de Recherche en LLSHS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290E6E-19D4-4657-A5E5-103D89BD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49371B-F15E-40AB-B6DD-3FD8ECC5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9ADA7C-689D-44B1-B0E5-986E04875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369" y="478028"/>
            <a:ext cx="1871560" cy="706459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FE7994A-5F45-482E-BA93-AE86F99F2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33627" t="160" r="37301" b="-159"/>
          <a:stretch/>
        </p:blipFill>
        <p:spPr bwMode="auto">
          <a:xfrm>
            <a:off x="0" y="-14209"/>
            <a:ext cx="1491176" cy="190170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7F701371-8A13-4E0F-9BD9-551F04F83B7D}"/>
              </a:ext>
            </a:extLst>
          </p:cNvPr>
          <p:cNvSpPr txBox="1"/>
          <p:nvPr/>
        </p:nvSpPr>
        <p:spPr>
          <a:xfrm>
            <a:off x="490331" y="2878321"/>
            <a:ext cx="11244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Comprendre l’évolution des SHS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Apporter une vision stratégique des appels à projets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Présenter l’APP Générique de l’ANR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Présenter les financements pour la valorisation et l’innovation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Donner des repères concrets et utiles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Partager des références utiles pour approfondir votre recherche de financements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6ED44D-F5E4-48C5-8853-54D34BE759E5}"/>
              </a:ext>
            </a:extLst>
          </p:cNvPr>
          <p:cNvSpPr txBox="1"/>
          <p:nvPr/>
        </p:nvSpPr>
        <p:spPr>
          <a:xfrm>
            <a:off x="649148" y="2205135"/>
            <a:ext cx="4280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Contenu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31665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C6609-5F6A-1300-581D-4D3DA274E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>
            <a:extLst>
              <a:ext uri="{FF2B5EF4-FFF2-40B4-BE49-F238E27FC236}">
                <a16:creationId xmlns:a16="http://schemas.microsoft.com/office/drawing/2014/main" id="{B8C05A2A-B021-374E-CF39-8B8A878DB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77" y="1459972"/>
            <a:ext cx="11165221" cy="5323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br>
              <a:rPr lang="fr-F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Bronova" pitchFamily="2" charset="77"/>
                <a:sym typeface="Wingdings" panose="05000000000000000000" pitchFamily="2" charset="2"/>
              </a:rPr>
              <a:t> Les financements en SHS évoluent fortement en France et en Europe</a:t>
            </a:r>
            <a:b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Bronova" pitchFamily="2" charset="77"/>
                <a:sym typeface="Wingdings" panose="05000000000000000000" pitchFamily="2" charset="2"/>
              </a:rPr>
            </a:b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Bronova" pitchFamily="2" charset="77"/>
                <a:sym typeface="Wingdings" panose="05000000000000000000" pitchFamily="2" charset="2"/>
              </a:rPr>
              <a:t>    </a:t>
            </a:r>
            <a:r>
              <a:rPr lang="fr-FR" sz="2800" b="1" u="sng" dirty="0">
                <a:solidFill>
                  <a:schemeClr val="accent2">
                    <a:lumMod val="75000"/>
                  </a:schemeClr>
                </a:solidFill>
                <a:latin typeface="Bronova" pitchFamily="2" charset="77"/>
                <a:sym typeface="Wingdings" panose="05000000000000000000" pitchFamily="2" charset="2"/>
              </a:rPr>
              <a:t>Quatre tendances majeures 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Bronova" pitchFamily="2" charset="77"/>
                <a:sym typeface="Wingdings" panose="05000000000000000000" pitchFamily="2" charset="2"/>
              </a:rPr>
              <a:t>: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latin typeface="Bronova" pitchFamily="2" charset="77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694C11E-A4F0-4545-9E32-28E1751D72A9}"/>
              </a:ext>
            </a:extLst>
          </p:cNvPr>
          <p:cNvSpPr txBox="1"/>
          <p:nvPr/>
        </p:nvSpPr>
        <p:spPr>
          <a:xfrm>
            <a:off x="421545" y="1743916"/>
            <a:ext cx="1141264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b="1" dirty="0"/>
              <a:t>Une montée en puissance des financements sur projet : ANR devenue centrale en France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Multiplication des appels ciblées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Les financement par projet structurent de plus en plus la recherche</a:t>
            </a:r>
          </a:p>
          <a:p>
            <a:endParaRPr lang="fr-FR" sz="20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b="1" dirty="0"/>
              <a:t>Une attente forte d’interdisciplinarité à l’intérieur des SHS ou vers d’autres domaines scientifiques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SHS + environnement (politiques climatiques / territoires)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SHS + Numérique (humanités numériques / IA)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SHS + Sante (vulnérabilités / inégalités / approche One </a:t>
            </a:r>
            <a:r>
              <a:rPr lang="fr-FR" sz="2000" dirty="0" err="1"/>
              <a:t>Health</a:t>
            </a:r>
            <a:r>
              <a:rPr lang="fr-FR" sz="20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20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b="1" dirty="0"/>
              <a:t>Une importance croissante de l’impact : société / politiques publiques /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La dimension de valorisation sociétale et économique est devenue centrale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La valorisation fait partie des critères / des actions doivent être intégrées dans le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b="1" dirty="0"/>
              <a:t>Volonté croissante de l’ANR et de la région d’impulser des trajectoires de recherche vers l’Europe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Mise en place des dispositifs « tremplin » pour accompagner les équipes dans cette transition</a:t>
            </a:r>
          </a:p>
          <a:p>
            <a:endParaRPr lang="fr-FR" sz="2000" b="1" dirty="0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86C6900E-D8A7-4458-B3D7-0CB9FB7EBDB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9227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/>
              <a:t>Contexte : Tendances actuelles en LLSHS</a:t>
            </a:r>
          </a:p>
        </p:txBody>
      </p:sp>
    </p:spTree>
    <p:extLst>
      <p:ext uri="{BB962C8B-B14F-4D97-AF65-F5344CB8AC3E}">
        <p14:creationId xmlns:p14="http://schemas.microsoft.com/office/powerpoint/2010/main" val="1923127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C6609-5F6A-1300-581D-4D3DA274E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>
            <a:extLst>
              <a:ext uri="{FF2B5EF4-FFF2-40B4-BE49-F238E27FC236}">
                <a16:creationId xmlns:a16="http://schemas.microsoft.com/office/drawing/2014/main" id="{B8C05A2A-B021-374E-CF39-8B8A878DB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89" y="935895"/>
            <a:ext cx="11165221" cy="5323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br>
              <a:rPr lang="fr-F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2800" b="1" dirty="0">
                <a:solidFill>
                  <a:schemeClr val="accent2">
                    <a:lumMod val="75000"/>
                  </a:schemeClr>
                </a:solidFill>
                <a:effectLst/>
                <a:latin typeface="Bronova" pitchFamily="2" charset="77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br>
              <a:rPr lang="fr-FR" sz="2800" b="1" dirty="0">
                <a:solidFill>
                  <a:schemeClr val="accent2">
                    <a:lumMod val="75000"/>
                  </a:schemeClr>
                </a:solidFill>
                <a:effectLst/>
                <a:latin typeface="Bronova" pitchFamily="2" charset="77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br>
              <a:rPr lang="fr-FR" sz="2800" b="1" dirty="0">
                <a:solidFill>
                  <a:schemeClr val="accent2">
                    <a:lumMod val="75000"/>
                  </a:schemeClr>
                </a:solidFill>
                <a:effectLst/>
                <a:latin typeface="Bronova" pitchFamily="2" charset="77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Bronova" pitchFamily="2" charset="77"/>
                <a:sym typeface="Wingdings" panose="05000000000000000000" pitchFamily="2" charset="2"/>
              </a:rPr>
              <a:t>Les 4 niveaux de financement de la recherche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latin typeface="Bronova" pitchFamily="2" charset="77"/>
            </a:endParaRP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86C6900E-D8A7-4458-B3D7-0CB9FB7EBDB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177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/>
              <a:t>Les appels comme outils stratégiques</a:t>
            </a:r>
            <a:endParaRPr lang="fr-FR" sz="4400" b="1" dirty="0"/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8AC6B98-7953-47ED-84D8-141C7D514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192560"/>
              </p:ext>
            </p:extLst>
          </p:nvPr>
        </p:nvGraphicFramePr>
        <p:xfrm>
          <a:off x="513387" y="1563977"/>
          <a:ext cx="11334055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428">
                  <a:extLst>
                    <a:ext uri="{9D8B030D-6E8A-4147-A177-3AD203B41FA5}">
                      <a16:colId xmlns:a16="http://schemas.microsoft.com/office/drawing/2014/main" val="182431702"/>
                    </a:ext>
                  </a:extLst>
                </a:gridCol>
                <a:gridCol w="3878576">
                  <a:extLst>
                    <a:ext uri="{9D8B030D-6E8A-4147-A177-3AD203B41FA5}">
                      <a16:colId xmlns:a16="http://schemas.microsoft.com/office/drawing/2014/main" val="1023307272"/>
                    </a:ext>
                  </a:extLst>
                </a:gridCol>
                <a:gridCol w="4164248">
                  <a:extLst>
                    <a:ext uri="{9D8B030D-6E8A-4147-A177-3AD203B41FA5}">
                      <a16:colId xmlns:a16="http://schemas.microsoft.com/office/drawing/2014/main" val="433974348"/>
                    </a:ext>
                  </a:extLst>
                </a:gridCol>
                <a:gridCol w="1695803">
                  <a:extLst>
                    <a:ext uri="{9D8B030D-6E8A-4147-A177-3AD203B41FA5}">
                      <a16:colId xmlns:a16="http://schemas.microsoft.com/office/drawing/2014/main" val="2666236438"/>
                    </a:ext>
                  </a:extLst>
                </a:gridCol>
              </a:tblGrid>
              <a:tr h="45572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Niveau de Financement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Ce que l’appel permet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Ce qu’il finance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Durée / Budget Typique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685451"/>
                  </a:ext>
                </a:extLst>
              </a:tr>
              <a:tr h="797515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Interne UA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Expérimentation : tester une idée ou hypothèse, amorcer un premier projet MIR / Colloques / SFR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Missions courtes / Colloques – Conférences / Terrains / Journées d’étude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Quelques mois</a:t>
                      </a:r>
                    </a:p>
                    <a:p>
                      <a:r>
                        <a:rPr lang="fr-FR" dirty="0"/>
                        <a:t>500 – 5 k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208928"/>
                  </a:ext>
                </a:extLst>
              </a:tr>
              <a:tr h="797515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Régional / MSH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Structurer un réseau / initier des collaborations / aller vers l’interdisciplinarité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Stages / Réseautage / Rencontres scientifiques / Petit Matériel / Valorisation / Publications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 – 2 ans</a:t>
                      </a:r>
                    </a:p>
                    <a:p>
                      <a:r>
                        <a:rPr lang="fr-FR" dirty="0"/>
                        <a:t>1500 – 10 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49812"/>
                  </a:ext>
                </a:extLst>
              </a:tr>
              <a:tr h="797515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National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Structurer un programme de recherche / produire des résultats majeurs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Doctorant / Post-doc / IGE / IGR / Conférences / Missions / Terrains / Matériels / Coordination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 – 4 ans</a:t>
                      </a:r>
                    </a:p>
                    <a:p>
                      <a:r>
                        <a:rPr lang="fr-FR" dirty="0"/>
                        <a:t>150 K – 500 K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496395"/>
                  </a:ext>
                </a:extLst>
              </a:tr>
              <a:tr h="462052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Europe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Internationalisation / Leadership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Equipes / Réseaux / Terrains / Equipement / Evénements majeurs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 – 5 ans</a:t>
                      </a:r>
                    </a:p>
                    <a:p>
                      <a:r>
                        <a:rPr lang="fr-FR" dirty="0"/>
                        <a:t>200 k – 2 M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10364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FA4B745F-F78A-4360-97BA-C26C4345C9DF}"/>
              </a:ext>
            </a:extLst>
          </p:cNvPr>
          <p:cNvSpPr txBox="1"/>
          <p:nvPr/>
        </p:nvSpPr>
        <p:spPr>
          <a:xfrm>
            <a:off x="8008086" y="6116672"/>
            <a:ext cx="2116575" cy="369332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Dispositifs Tremplin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1030F62-E1DD-4081-B61E-54638EC5EAD9}"/>
              </a:ext>
            </a:extLst>
          </p:cNvPr>
          <p:cNvSpPr txBox="1"/>
          <p:nvPr/>
        </p:nvSpPr>
        <p:spPr>
          <a:xfrm>
            <a:off x="665788" y="6116672"/>
            <a:ext cx="7152664" cy="369332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Penser en trajectoire : Idée – Interne – Régional / MSH – National - Europe</a:t>
            </a:r>
          </a:p>
        </p:txBody>
      </p:sp>
    </p:spTree>
    <p:extLst>
      <p:ext uri="{BB962C8B-B14F-4D97-AF65-F5344CB8AC3E}">
        <p14:creationId xmlns:p14="http://schemas.microsoft.com/office/powerpoint/2010/main" val="10092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344EB4-8767-A240-0B71-E15E16FA0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932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Calendrier des AAP internes et externes 2026-2027 LLSHS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217968-DBA2-D09B-3A61-04A36B4F6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Université d’Angers</a:t>
            </a:r>
          </a:p>
        </p:txBody>
      </p:sp>
      <p:sp>
        <p:nvSpPr>
          <p:cNvPr id="7" name="Freeform 117">
            <a:extLst>
              <a:ext uri="{FF2B5EF4-FFF2-40B4-BE49-F238E27FC236}">
                <a16:creationId xmlns:a16="http://schemas.microsoft.com/office/drawing/2014/main" id="{B2CF9008-6204-8724-DC61-0975BCB6B004}"/>
              </a:ext>
            </a:extLst>
          </p:cNvPr>
          <p:cNvSpPr>
            <a:spLocks/>
          </p:cNvSpPr>
          <p:nvPr/>
        </p:nvSpPr>
        <p:spPr bwMode="auto">
          <a:xfrm>
            <a:off x="274640" y="2019731"/>
            <a:ext cx="11341603" cy="3619069"/>
          </a:xfrm>
          <a:custGeom>
            <a:avLst/>
            <a:gdLst>
              <a:gd name="T0" fmla="*/ 0 w 1559"/>
              <a:gd name="T1" fmla="*/ 0 h 994"/>
              <a:gd name="T2" fmla="*/ 373 w 1559"/>
              <a:gd name="T3" fmla="*/ 494 h 994"/>
              <a:gd name="T4" fmla="*/ 0 w 1559"/>
              <a:gd name="T5" fmla="*/ 994 h 994"/>
              <a:gd name="T6" fmla="*/ 1559 w 1559"/>
              <a:gd name="T7" fmla="*/ 994 h 994"/>
              <a:gd name="T8" fmla="*/ 1559 w 1559"/>
              <a:gd name="T9" fmla="*/ 0 h 994"/>
              <a:gd name="T10" fmla="*/ 0 w 1559"/>
              <a:gd name="T11" fmla="*/ 0 h 994"/>
              <a:gd name="connsiteX0" fmla="*/ 0 w 10000"/>
              <a:gd name="connsiteY0" fmla="*/ 0 h 10000"/>
              <a:gd name="connsiteX1" fmla="*/ 389 w 10000"/>
              <a:gd name="connsiteY1" fmla="*/ 4638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5" fmla="*/ 0 w 10000"/>
              <a:gd name="connsiteY5" fmla="*/ 0 h 10000"/>
              <a:gd name="connsiteX0" fmla="*/ 0 w 10261"/>
              <a:gd name="connsiteY0" fmla="*/ 0 h 10000"/>
              <a:gd name="connsiteX1" fmla="*/ 389 w 10261"/>
              <a:gd name="connsiteY1" fmla="*/ 4638 h 10000"/>
              <a:gd name="connsiteX2" fmla="*/ 0 w 10261"/>
              <a:gd name="connsiteY2" fmla="*/ 10000 h 10000"/>
              <a:gd name="connsiteX3" fmla="*/ 10000 w 10261"/>
              <a:gd name="connsiteY3" fmla="*/ 10000 h 10000"/>
              <a:gd name="connsiteX4" fmla="*/ 10000 w 10261"/>
              <a:gd name="connsiteY4" fmla="*/ 0 h 10000"/>
              <a:gd name="connsiteX5" fmla="*/ 0 w 10261"/>
              <a:gd name="connsiteY5" fmla="*/ 0 h 10000"/>
              <a:gd name="connsiteX0" fmla="*/ 0 w 10656"/>
              <a:gd name="connsiteY0" fmla="*/ 0 h 10000"/>
              <a:gd name="connsiteX1" fmla="*/ 389 w 10656"/>
              <a:gd name="connsiteY1" fmla="*/ 4638 h 10000"/>
              <a:gd name="connsiteX2" fmla="*/ 0 w 10656"/>
              <a:gd name="connsiteY2" fmla="*/ 10000 h 10000"/>
              <a:gd name="connsiteX3" fmla="*/ 10000 w 10656"/>
              <a:gd name="connsiteY3" fmla="*/ 10000 h 10000"/>
              <a:gd name="connsiteX4" fmla="*/ 10000 w 10656"/>
              <a:gd name="connsiteY4" fmla="*/ 0 h 10000"/>
              <a:gd name="connsiteX5" fmla="*/ 0 w 10656"/>
              <a:gd name="connsiteY5" fmla="*/ 0 h 10000"/>
              <a:gd name="connsiteX0" fmla="*/ 0 w 10878"/>
              <a:gd name="connsiteY0" fmla="*/ 0 h 10000"/>
              <a:gd name="connsiteX1" fmla="*/ 389 w 10878"/>
              <a:gd name="connsiteY1" fmla="*/ 4638 h 10000"/>
              <a:gd name="connsiteX2" fmla="*/ 0 w 10878"/>
              <a:gd name="connsiteY2" fmla="*/ 10000 h 10000"/>
              <a:gd name="connsiteX3" fmla="*/ 10000 w 10878"/>
              <a:gd name="connsiteY3" fmla="*/ 10000 h 10000"/>
              <a:gd name="connsiteX4" fmla="*/ 10000 w 10878"/>
              <a:gd name="connsiteY4" fmla="*/ 0 h 10000"/>
              <a:gd name="connsiteX5" fmla="*/ 0 w 10878"/>
              <a:gd name="connsiteY5" fmla="*/ 0 h 10000"/>
              <a:gd name="connsiteX0" fmla="*/ 0 w 10969"/>
              <a:gd name="connsiteY0" fmla="*/ 0 h 10000"/>
              <a:gd name="connsiteX1" fmla="*/ 389 w 10969"/>
              <a:gd name="connsiteY1" fmla="*/ 4638 h 10000"/>
              <a:gd name="connsiteX2" fmla="*/ 0 w 10969"/>
              <a:gd name="connsiteY2" fmla="*/ 10000 h 10000"/>
              <a:gd name="connsiteX3" fmla="*/ 10000 w 10969"/>
              <a:gd name="connsiteY3" fmla="*/ 10000 h 10000"/>
              <a:gd name="connsiteX4" fmla="*/ 10000 w 10969"/>
              <a:gd name="connsiteY4" fmla="*/ 0 h 10000"/>
              <a:gd name="connsiteX5" fmla="*/ 0 w 10969"/>
              <a:gd name="connsiteY5" fmla="*/ 0 h 10000"/>
              <a:gd name="connsiteX0" fmla="*/ 0 w 10969"/>
              <a:gd name="connsiteY0" fmla="*/ 0 h 10000"/>
              <a:gd name="connsiteX1" fmla="*/ 359 w 10969"/>
              <a:gd name="connsiteY1" fmla="*/ 5281 h 10000"/>
              <a:gd name="connsiteX2" fmla="*/ 0 w 10969"/>
              <a:gd name="connsiteY2" fmla="*/ 10000 h 10000"/>
              <a:gd name="connsiteX3" fmla="*/ 10000 w 10969"/>
              <a:gd name="connsiteY3" fmla="*/ 10000 h 10000"/>
              <a:gd name="connsiteX4" fmla="*/ 10000 w 10969"/>
              <a:gd name="connsiteY4" fmla="*/ 0 h 10000"/>
              <a:gd name="connsiteX5" fmla="*/ 0 w 10969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69" h="10000">
                <a:moveTo>
                  <a:pt x="0" y="0"/>
                </a:moveTo>
                <a:cubicBezTo>
                  <a:pt x="130" y="1546"/>
                  <a:pt x="229" y="3735"/>
                  <a:pt x="359" y="5281"/>
                </a:cubicBezTo>
                <a:cubicBezTo>
                  <a:pt x="229" y="7068"/>
                  <a:pt x="130" y="8213"/>
                  <a:pt x="0" y="10000"/>
                </a:cubicBezTo>
                <a:lnTo>
                  <a:pt x="10000" y="10000"/>
                </a:lnTo>
                <a:cubicBezTo>
                  <a:pt x="11364" y="4871"/>
                  <a:pt x="11218" y="4796"/>
                  <a:pt x="100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Freeform 118">
            <a:extLst>
              <a:ext uri="{FF2B5EF4-FFF2-40B4-BE49-F238E27FC236}">
                <a16:creationId xmlns:a16="http://schemas.microsoft.com/office/drawing/2014/main" id="{C9EBCB50-C4D5-21D1-2C1B-DD7E5293E7AC}"/>
              </a:ext>
            </a:extLst>
          </p:cNvPr>
          <p:cNvSpPr>
            <a:spLocks/>
          </p:cNvSpPr>
          <p:nvPr/>
        </p:nvSpPr>
        <p:spPr bwMode="auto">
          <a:xfrm>
            <a:off x="10291937" y="2012326"/>
            <a:ext cx="1861739" cy="3626474"/>
          </a:xfrm>
          <a:custGeom>
            <a:avLst/>
            <a:gdLst>
              <a:gd name="T0" fmla="*/ 0 w 648"/>
              <a:gd name="T1" fmla="*/ 0 h 989"/>
              <a:gd name="T2" fmla="*/ 373 w 648"/>
              <a:gd name="T3" fmla="*/ 494 h 989"/>
              <a:gd name="T4" fmla="*/ 0 w 648"/>
              <a:gd name="T5" fmla="*/ 989 h 989"/>
              <a:gd name="T6" fmla="*/ 275 w 648"/>
              <a:gd name="T7" fmla="*/ 989 h 989"/>
              <a:gd name="T8" fmla="*/ 648 w 648"/>
              <a:gd name="T9" fmla="*/ 494 h 989"/>
              <a:gd name="T10" fmla="*/ 275 w 648"/>
              <a:gd name="T11" fmla="*/ 0 h 989"/>
              <a:gd name="T12" fmla="*/ 0 w 648"/>
              <a:gd name="T13" fmla="*/ 0 h 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8" h="989">
                <a:moveTo>
                  <a:pt x="0" y="0"/>
                </a:moveTo>
                <a:lnTo>
                  <a:pt x="373" y="494"/>
                </a:lnTo>
                <a:lnTo>
                  <a:pt x="0" y="989"/>
                </a:lnTo>
                <a:lnTo>
                  <a:pt x="275" y="989"/>
                </a:lnTo>
                <a:lnTo>
                  <a:pt x="648" y="494"/>
                </a:lnTo>
                <a:lnTo>
                  <a:pt x="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C6357FC-FCB2-045C-9852-9E024AEE10D2}"/>
              </a:ext>
            </a:extLst>
          </p:cNvPr>
          <p:cNvCxnSpPr>
            <a:cxnSpLocks/>
          </p:cNvCxnSpPr>
          <p:nvPr/>
        </p:nvCxnSpPr>
        <p:spPr>
          <a:xfrm>
            <a:off x="748782" y="2080470"/>
            <a:ext cx="0" cy="3570535"/>
          </a:xfrm>
          <a:prstGeom prst="line">
            <a:avLst/>
          </a:prstGeom>
          <a:ln w="3492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D5E8D19-CABB-172D-0DA8-1FC4C9CEEE50}"/>
              </a:ext>
            </a:extLst>
          </p:cNvPr>
          <p:cNvSpPr txBox="1"/>
          <p:nvPr/>
        </p:nvSpPr>
        <p:spPr>
          <a:xfrm>
            <a:off x="361293" y="5728138"/>
            <a:ext cx="7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Sept.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FA39AD0-F540-610C-188F-53704376444D}"/>
              </a:ext>
            </a:extLst>
          </p:cNvPr>
          <p:cNvCxnSpPr>
            <a:cxnSpLocks/>
          </p:cNvCxnSpPr>
          <p:nvPr/>
        </p:nvCxnSpPr>
        <p:spPr>
          <a:xfrm>
            <a:off x="9036000" y="2080470"/>
            <a:ext cx="0" cy="3500520"/>
          </a:xfrm>
          <a:prstGeom prst="line">
            <a:avLst/>
          </a:prstGeom>
          <a:ln w="3492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51C9023-0779-89BB-5B0E-9DD449A53481}"/>
              </a:ext>
            </a:extLst>
          </p:cNvPr>
          <p:cNvCxnSpPr>
            <a:cxnSpLocks/>
          </p:cNvCxnSpPr>
          <p:nvPr/>
        </p:nvCxnSpPr>
        <p:spPr>
          <a:xfrm flipH="1">
            <a:off x="1908000" y="2080470"/>
            <a:ext cx="17216" cy="3500520"/>
          </a:xfrm>
          <a:prstGeom prst="line">
            <a:avLst/>
          </a:prstGeom>
          <a:ln w="3492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C18B67D-D216-DFFD-CEA3-DB346B4270C9}"/>
              </a:ext>
            </a:extLst>
          </p:cNvPr>
          <p:cNvCxnSpPr>
            <a:cxnSpLocks/>
          </p:cNvCxnSpPr>
          <p:nvPr/>
        </p:nvCxnSpPr>
        <p:spPr>
          <a:xfrm>
            <a:off x="3096000" y="2080470"/>
            <a:ext cx="0" cy="3500520"/>
          </a:xfrm>
          <a:prstGeom prst="line">
            <a:avLst/>
          </a:prstGeom>
          <a:ln w="3492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1A1E2FE-8EE1-1EEB-7A24-B434099A5910}"/>
              </a:ext>
            </a:extLst>
          </p:cNvPr>
          <p:cNvCxnSpPr>
            <a:cxnSpLocks/>
          </p:cNvCxnSpPr>
          <p:nvPr/>
        </p:nvCxnSpPr>
        <p:spPr>
          <a:xfrm>
            <a:off x="4284000" y="2080470"/>
            <a:ext cx="0" cy="3500520"/>
          </a:xfrm>
          <a:prstGeom prst="line">
            <a:avLst/>
          </a:prstGeom>
          <a:ln w="3492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129C1A0-FCE1-03DD-B809-F7E26574ECB1}"/>
              </a:ext>
            </a:extLst>
          </p:cNvPr>
          <p:cNvCxnSpPr>
            <a:cxnSpLocks/>
          </p:cNvCxnSpPr>
          <p:nvPr/>
        </p:nvCxnSpPr>
        <p:spPr>
          <a:xfrm flipH="1">
            <a:off x="5472000" y="2080470"/>
            <a:ext cx="4875" cy="3500520"/>
          </a:xfrm>
          <a:prstGeom prst="line">
            <a:avLst/>
          </a:prstGeom>
          <a:ln w="3492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583EDD1-6477-B7E2-5654-2ABE49C4D055}"/>
              </a:ext>
            </a:extLst>
          </p:cNvPr>
          <p:cNvCxnSpPr>
            <a:cxnSpLocks/>
          </p:cNvCxnSpPr>
          <p:nvPr/>
        </p:nvCxnSpPr>
        <p:spPr>
          <a:xfrm>
            <a:off x="7845969" y="2080470"/>
            <a:ext cx="2031" cy="3500520"/>
          </a:xfrm>
          <a:prstGeom prst="line">
            <a:avLst/>
          </a:prstGeom>
          <a:ln w="3492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FC3B467-4DA2-B87C-DD96-4BE66AC488CF}"/>
              </a:ext>
            </a:extLst>
          </p:cNvPr>
          <p:cNvCxnSpPr>
            <a:cxnSpLocks/>
          </p:cNvCxnSpPr>
          <p:nvPr/>
        </p:nvCxnSpPr>
        <p:spPr>
          <a:xfrm flipH="1">
            <a:off x="6660000" y="2080470"/>
            <a:ext cx="11500" cy="3500520"/>
          </a:xfrm>
          <a:prstGeom prst="line">
            <a:avLst/>
          </a:prstGeom>
          <a:ln w="3492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4FCDDBE5-8669-2625-970D-1198780DE0BB}"/>
              </a:ext>
            </a:extLst>
          </p:cNvPr>
          <p:cNvCxnSpPr>
            <a:cxnSpLocks/>
          </p:cNvCxnSpPr>
          <p:nvPr/>
        </p:nvCxnSpPr>
        <p:spPr>
          <a:xfrm>
            <a:off x="10260000" y="2019731"/>
            <a:ext cx="0" cy="3561259"/>
          </a:xfrm>
          <a:prstGeom prst="line">
            <a:avLst/>
          </a:prstGeom>
          <a:ln w="3492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EC71E278-9405-63F2-A67C-304BB8129DDD}"/>
              </a:ext>
            </a:extLst>
          </p:cNvPr>
          <p:cNvSpPr txBox="1"/>
          <p:nvPr/>
        </p:nvSpPr>
        <p:spPr>
          <a:xfrm>
            <a:off x="9938528" y="5728138"/>
            <a:ext cx="7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Mai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3A2F3E5-2002-F474-D500-347D47EF7B4C}"/>
              </a:ext>
            </a:extLst>
          </p:cNvPr>
          <p:cNvSpPr txBox="1"/>
          <p:nvPr/>
        </p:nvSpPr>
        <p:spPr>
          <a:xfrm>
            <a:off x="1257229" y="5102146"/>
            <a:ext cx="311192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Allocations Doctorales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3CCB8B5-10E4-CD53-D32B-DE77C261B92D}"/>
              </a:ext>
            </a:extLst>
          </p:cNvPr>
          <p:cNvSpPr txBox="1"/>
          <p:nvPr/>
        </p:nvSpPr>
        <p:spPr>
          <a:xfrm>
            <a:off x="1503333" y="4688686"/>
            <a:ext cx="170112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Colloques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E4835F3-7D97-86D7-50C2-5373C71ABF43}"/>
              </a:ext>
            </a:extLst>
          </p:cNvPr>
          <p:cNvSpPr txBox="1"/>
          <p:nvPr/>
        </p:nvSpPr>
        <p:spPr>
          <a:xfrm>
            <a:off x="654792" y="4230016"/>
            <a:ext cx="170112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MIR – Session 1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677BED3-08C3-A1CF-F2FE-92F5C8E8CAC4}"/>
              </a:ext>
            </a:extLst>
          </p:cNvPr>
          <p:cNvSpPr txBox="1"/>
          <p:nvPr/>
        </p:nvSpPr>
        <p:spPr>
          <a:xfrm>
            <a:off x="1503333" y="5728138"/>
            <a:ext cx="7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Oct.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5B790B9-53AE-B30C-FB6C-B488D18EB940}"/>
              </a:ext>
            </a:extLst>
          </p:cNvPr>
          <p:cNvSpPr txBox="1"/>
          <p:nvPr/>
        </p:nvSpPr>
        <p:spPr>
          <a:xfrm>
            <a:off x="2742947" y="5723507"/>
            <a:ext cx="7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Nov.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3154C5E-A5BE-2856-59C2-4E3F600EE725}"/>
              </a:ext>
            </a:extLst>
          </p:cNvPr>
          <p:cNvSpPr txBox="1"/>
          <p:nvPr/>
        </p:nvSpPr>
        <p:spPr>
          <a:xfrm>
            <a:off x="6364047" y="5726977"/>
            <a:ext cx="7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Fév.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67496D0-90A0-584C-6774-239DBAACF031}"/>
              </a:ext>
            </a:extLst>
          </p:cNvPr>
          <p:cNvSpPr txBox="1"/>
          <p:nvPr/>
        </p:nvSpPr>
        <p:spPr>
          <a:xfrm>
            <a:off x="7571873" y="5717257"/>
            <a:ext cx="7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Mars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6F5698E-93C8-0294-EFEB-2908C3ABEB01}"/>
              </a:ext>
            </a:extLst>
          </p:cNvPr>
          <p:cNvSpPr txBox="1"/>
          <p:nvPr/>
        </p:nvSpPr>
        <p:spPr>
          <a:xfrm>
            <a:off x="8796488" y="5717257"/>
            <a:ext cx="7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Avr.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22CDA10-3B75-DD5E-32C3-A3838EC828BF}"/>
              </a:ext>
            </a:extLst>
          </p:cNvPr>
          <p:cNvSpPr txBox="1"/>
          <p:nvPr/>
        </p:nvSpPr>
        <p:spPr>
          <a:xfrm>
            <a:off x="3966583" y="5704968"/>
            <a:ext cx="7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Déc.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ED87F0F-1718-3FE2-1B7E-E8921E92DF61}"/>
              </a:ext>
            </a:extLst>
          </p:cNvPr>
          <p:cNvSpPr txBox="1"/>
          <p:nvPr/>
        </p:nvSpPr>
        <p:spPr>
          <a:xfrm>
            <a:off x="5206197" y="5704968"/>
            <a:ext cx="7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Janv.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B2CDD97-1424-9870-D70B-F6F55D66E157}"/>
              </a:ext>
            </a:extLst>
          </p:cNvPr>
          <p:cNvSpPr txBox="1"/>
          <p:nvPr/>
        </p:nvSpPr>
        <p:spPr>
          <a:xfrm>
            <a:off x="7033439" y="4278043"/>
            <a:ext cx="170112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MIR – Session 2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BA412AC-D209-42DD-8CFB-05E7997E79E4}"/>
              </a:ext>
            </a:extLst>
          </p:cNvPr>
          <p:cNvSpPr txBox="1"/>
          <p:nvPr/>
        </p:nvSpPr>
        <p:spPr>
          <a:xfrm>
            <a:off x="6104258" y="5114016"/>
            <a:ext cx="218938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SFR Confluences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3C05984-4379-4BD2-AE3B-40CFAF626FED}"/>
              </a:ext>
            </a:extLst>
          </p:cNvPr>
          <p:cNvSpPr txBox="1"/>
          <p:nvPr/>
        </p:nvSpPr>
        <p:spPr>
          <a:xfrm>
            <a:off x="748782" y="2519528"/>
            <a:ext cx="201191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ANR AAPG Phase 1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04D25A8-515A-480E-AA30-373455D70C19}"/>
              </a:ext>
            </a:extLst>
          </p:cNvPr>
          <p:cNvSpPr txBox="1"/>
          <p:nvPr/>
        </p:nvSpPr>
        <p:spPr>
          <a:xfrm>
            <a:off x="5094061" y="2989204"/>
            <a:ext cx="186287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ANR SAPS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2D1B38F-BFCE-4F54-AA1E-86E4590465A2}"/>
              </a:ext>
            </a:extLst>
          </p:cNvPr>
          <p:cNvSpPr txBox="1"/>
          <p:nvPr/>
        </p:nvSpPr>
        <p:spPr>
          <a:xfrm>
            <a:off x="7165156" y="2489851"/>
            <a:ext cx="140809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ANR Phase 2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0E7BF7D-F19C-4851-A40F-FE37531F79E8}"/>
              </a:ext>
            </a:extLst>
          </p:cNvPr>
          <p:cNvSpPr txBox="1"/>
          <p:nvPr/>
        </p:nvSpPr>
        <p:spPr>
          <a:xfrm>
            <a:off x="6451782" y="3910648"/>
            <a:ext cx="2064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MSH Amorçage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7861699-FB2C-49C3-9138-8E9E28865545}"/>
              </a:ext>
            </a:extLst>
          </p:cNvPr>
          <p:cNvSpPr txBox="1"/>
          <p:nvPr/>
        </p:nvSpPr>
        <p:spPr>
          <a:xfrm>
            <a:off x="6451782" y="3497136"/>
            <a:ext cx="2064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MSH Maturation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94434EF-48D1-46E3-AE56-A790D80FE4E0}"/>
              </a:ext>
            </a:extLst>
          </p:cNvPr>
          <p:cNvSpPr txBox="1"/>
          <p:nvPr/>
        </p:nvSpPr>
        <p:spPr>
          <a:xfrm>
            <a:off x="7222435" y="2989203"/>
            <a:ext cx="201896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CNRS IRP / IRN SHS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F127EB4-E36E-4642-A0FE-4BD05AB842E5}"/>
              </a:ext>
            </a:extLst>
          </p:cNvPr>
          <p:cNvSpPr txBox="1"/>
          <p:nvPr/>
        </p:nvSpPr>
        <p:spPr>
          <a:xfrm>
            <a:off x="1257229" y="1230583"/>
            <a:ext cx="133597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Internes UA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E5605AD-7679-4B55-BF3F-FA278F81F6A4}"/>
              </a:ext>
            </a:extLst>
          </p:cNvPr>
          <p:cNvSpPr txBox="1"/>
          <p:nvPr/>
        </p:nvSpPr>
        <p:spPr>
          <a:xfrm>
            <a:off x="2850596" y="1223600"/>
            <a:ext cx="192899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Régionaux</a:t>
            </a:r>
            <a:r>
              <a:rPr lang="fr-FR" dirty="0">
                <a:solidFill>
                  <a:schemeClr val="bg1"/>
                </a:solidFill>
              </a:rPr>
              <a:t>  / </a:t>
            </a:r>
            <a:r>
              <a:rPr lang="fr-FR" b="1" dirty="0">
                <a:solidFill>
                  <a:schemeClr val="bg1"/>
                </a:solidFill>
              </a:rPr>
              <a:t>MSH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FAD782C-AF2F-43A0-B2B3-07A094143DF9}"/>
              </a:ext>
            </a:extLst>
          </p:cNvPr>
          <p:cNvSpPr txBox="1"/>
          <p:nvPr/>
        </p:nvSpPr>
        <p:spPr>
          <a:xfrm>
            <a:off x="5091362" y="1242750"/>
            <a:ext cx="13359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Nationaux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9912A01-F290-41DA-9593-B46FB7ABB904}"/>
              </a:ext>
            </a:extLst>
          </p:cNvPr>
          <p:cNvSpPr txBox="1"/>
          <p:nvPr/>
        </p:nvSpPr>
        <p:spPr>
          <a:xfrm>
            <a:off x="9362875" y="3641904"/>
            <a:ext cx="109249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PULSAR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480635B-2EA0-4F5A-BD65-AB29F8B39E83}"/>
              </a:ext>
            </a:extLst>
          </p:cNvPr>
          <p:cNvSpPr txBox="1"/>
          <p:nvPr/>
        </p:nvSpPr>
        <p:spPr>
          <a:xfrm>
            <a:off x="8709125" y="4297275"/>
            <a:ext cx="789624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18 mars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079AE30-F077-422A-8233-DCC8DB988EA6}"/>
              </a:ext>
            </a:extLst>
          </p:cNvPr>
          <p:cNvSpPr txBox="1"/>
          <p:nvPr/>
        </p:nvSpPr>
        <p:spPr>
          <a:xfrm>
            <a:off x="8245131" y="5144793"/>
            <a:ext cx="789624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24 mars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74BCEF0-8F10-410F-9AC5-3616F86981E1}"/>
              </a:ext>
            </a:extLst>
          </p:cNvPr>
          <p:cNvSpPr txBox="1"/>
          <p:nvPr/>
        </p:nvSpPr>
        <p:spPr>
          <a:xfrm>
            <a:off x="8409814" y="3700505"/>
            <a:ext cx="789624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10 avril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23CE55D-8184-4519-8367-94763B16A725}"/>
              </a:ext>
            </a:extLst>
          </p:cNvPr>
          <p:cNvSpPr txBox="1"/>
          <p:nvPr/>
        </p:nvSpPr>
        <p:spPr>
          <a:xfrm>
            <a:off x="4396914" y="2500758"/>
            <a:ext cx="215992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PHC Campus France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2AA3964F-F092-4125-B12B-0CBFFC661FD7}"/>
              </a:ext>
            </a:extLst>
          </p:cNvPr>
          <p:cNvSpPr txBox="1"/>
          <p:nvPr/>
        </p:nvSpPr>
        <p:spPr>
          <a:xfrm>
            <a:off x="6514058" y="4704079"/>
            <a:ext cx="133597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UA SAPS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106D1A9D-1E01-47AE-8AB8-2C98A1EC32BC}"/>
              </a:ext>
            </a:extLst>
          </p:cNvPr>
          <p:cNvSpPr txBox="1"/>
          <p:nvPr/>
        </p:nvSpPr>
        <p:spPr>
          <a:xfrm>
            <a:off x="7845969" y="4722978"/>
            <a:ext cx="789624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1 Mars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59D5CFA8-4FD5-4EE1-9EBF-152BF1E86D1B}"/>
              </a:ext>
            </a:extLst>
          </p:cNvPr>
          <p:cNvSpPr txBox="1"/>
          <p:nvPr/>
        </p:nvSpPr>
        <p:spPr>
          <a:xfrm>
            <a:off x="10455438" y="3660040"/>
            <a:ext cx="701688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7 Mai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F896648-CAEB-4393-804F-E4B77CC8EFEF}"/>
              </a:ext>
            </a:extLst>
          </p:cNvPr>
          <p:cNvSpPr txBox="1"/>
          <p:nvPr/>
        </p:nvSpPr>
        <p:spPr>
          <a:xfrm>
            <a:off x="9264304" y="3010586"/>
            <a:ext cx="789624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15 Mai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FDF1A70D-21B6-423F-9AF3-D05D45E578C4}"/>
              </a:ext>
            </a:extLst>
          </p:cNvPr>
          <p:cNvSpPr txBox="1"/>
          <p:nvPr/>
        </p:nvSpPr>
        <p:spPr>
          <a:xfrm>
            <a:off x="8586539" y="2522618"/>
            <a:ext cx="1000849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 26 Mars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12A6B2D7-2CC5-4BB8-A6A5-F4172AE5D8C9}"/>
              </a:ext>
            </a:extLst>
          </p:cNvPr>
          <p:cNvSpPr txBox="1"/>
          <p:nvPr/>
        </p:nvSpPr>
        <p:spPr>
          <a:xfrm>
            <a:off x="3051807" y="3665598"/>
            <a:ext cx="152657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MSH Soutien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8F6103CE-E07D-4C8B-90F7-6B33462119D9}"/>
              </a:ext>
            </a:extLst>
          </p:cNvPr>
          <p:cNvSpPr txBox="1"/>
          <p:nvPr/>
        </p:nvSpPr>
        <p:spPr>
          <a:xfrm>
            <a:off x="4594690" y="3692636"/>
            <a:ext cx="1222623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Au fil de l’eau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AF160210-1396-4935-94C5-BE4015144819}"/>
              </a:ext>
            </a:extLst>
          </p:cNvPr>
          <p:cNvSpPr txBox="1"/>
          <p:nvPr/>
        </p:nvSpPr>
        <p:spPr>
          <a:xfrm>
            <a:off x="8409814" y="1260312"/>
            <a:ext cx="1800746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Date Limite de Dépôt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D0B44F41-9CD8-4000-8876-EA4D9185C4FC}"/>
              </a:ext>
            </a:extLst>
          </p:cNvPr>
          <p:cNvSpPr txBox="1"/>
          <p:nvPr/>
        </p:nvSpPr>
        <p:spPr>
          <a:xfrm>
            <a:off x="142944" y="1228068"/>
            <a:ext cx="11142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Légende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: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2A280926-9B98-44F3-B5B9-A86DE3A6F16D}"/>
              </a:ext>
            </a:extLst>
          </p:cNvPr>
          <p:cNvSpPr txBox="1"/>
          <p:nvPr/>
        </p:nvSpPr>
        <p:spPr>
          <a:xfrm>
            <a:off x="4712381" y="2043686"/>
            <a:ext cx="2030080" cy="369332"/>
          </a:xfrm>
          <a:prstGeom prst="rect">
            <a:avLst/>
          </a:prstGeom>
          <a:solidFill>
            <a:srgbClr val="D6A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MSCA Postdoctoral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5928C9C2-D02B-47E0-9AC1-0891FF94B234}"/>
              </a:ext>
            </a:extLst>
          </p:cNvPr>
          <p:cNvSpPr txBox="1"/>
          <p:nvPr/>
        </p:nvSpPr>
        <p:spPr>
          <a:xfrm>
            <a:off x="6956937" y="2045486"/>
            <a:ext cx="3405953" cy="369332"/>
          </a:xfrm>
          <a:prstGeom prst="rect">
            <a:avLst/>
          </a:prstGeom>
          <a:solidFill>
            <a:srgbClr val="D6A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ERC </a:t>
            </a:r>
            <a:r>
              <a:rPr lang="fr-FR" b="1" dirty="0" err="1">
                <a:solidFill>
                  <a:schemeClr val="bg1"/>
                </a:solidFill>
              </a:rPr>
              <a:t>Starting</a:t>
            </a:r>
            <a:r>
              <a:rPr lang="fr-FR" b="1" dirty="0">
                <a:solidFill>
                  <a:schemeClr val="bg1"/>
                </a:solidFill>
              </a:rPr>
              <a:t> / </a:t>
            </a:r>
            <a:r>
              <a:rPr lang="fr-FR" b="1" dirty="0" err="1">
                <a:solidFill>
                  <a:schemeClr val="bg1"/>
                </a:solidFill>
              </a:rPr>
              <a:t>Consolidator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B1AF094-8A70-46B2-93BE-E607CC7D56CE}"/>
              </a:ext>
            </a:extLst>
          </p:cNvPr>
          <p:cNvSpPr txBox="1"/>
          <p:nvPr/>
        </p:nvSpPr>
        <p:spPr>
          <a:xfrm>
            <a:off x="6739105" y="1235246"/>
            <a:ext cx="1247214" cy="369332"/>
          </a:xfrm>
          <a:prstGeom prst="rect">
            <a:avLst/>
          </a:prstGeom>
          <a:solidFill>
            <a:srgbClr val="D6A7F3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Européens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BFF146AB-0567-462F-AB44-69D874A53BE5}"/>
              </a:ext>
            </a:extLst>
          </p:cNvPr>
          <p:cNvSpPr txBox="1"/>
          <p:nvPr/>
        </p:nvSpPr>
        <p:spPr>
          <a:xfrm>
            <a:off x="2792130" y="2565257"/>
            <a:ext cx="1222623" cy="3077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Mi-Octobre</a:t>
            </a:r>
          </a:p>
        </p:txBody>
      </p:sp>
    </p:spTree>
    <p:extLst>
      <p:ext uri="{BB962C8B-B14F-4D97-AF65-F5344CB8AC3E}">
        <p14:creationId xmlns:p14="http://schemas.microsoft.com/office/powerpoint/2010/main" val="420836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344EB4-8767-A240-0B71-E15E16FA0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8" y="365125"/>
            <a:ext cx="10987976" cy="9276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AAP Chercheur en début de carrière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217968-DBA2-D09B-3A61-04A36B4F6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C5A0F0-468B-1C54-D851-7CF326B6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Freeform 117">
            <a:extLst>
              <a:ext uri="{FF2B5EF4-FFF2-40B4-BE49-F238E27FC236}">
                <a16:creationId xmlns:a16="http://schemas.microsoft.com/office/drawing/2014/main" id="{B2CF9008-6204-8724-DC61-0975BCB6B004}"/>
              </a:ext>
            </a:extLst>
          </p:cNvPr>
          <p:cNvSpPr>
            <a:spLocks/>
          </p:cNvSpPr>
          <p:nvPr/>
        </p:nvSpPr>
        <p:spPr bwMode="auto">
          <a:xfrm>
            <a:off x="274638" y="2431382"/>
            <a:ext cx="10987976" cy="3161154"/>
          </a:xfrm>
          <a:custGeom>
            <a:avLst/>
            <a:gdLst>
              <a:gd name="T0" fmla="*/ 0 w 1559"/>
              <a:gd name="T1" fmla="*/ 0 h 994"/>
              <a:gd name="T2" fmla="*/ 373 w 1559"/>
              <a:gd name="T3" fmla="*/ 494 h 994"/>
              <a:gd name="T4" fmla="*/ 0 w 1559"/>
              <a:gd name="T5" fmla="*/ 994 h 994"/>
              <a:gd name="T6" fmla="*/ 1559 w 1559"/>
              <a:gd name="T7" fmla="*/ 994 h 994"/>
              <a:gd name="T8" fmla="*/ 1559 w 1559"/>
              <a:gd name="T9" fmla="*/ 0 h 994"/>
              <a:gd name="T10" fmla="*/ 0 w 1559"/>
              <a:gd name="T11" fmla="*/ 0 h 994"/>
              <a:gd name="connsiteX0" fmla="*/ 0 w 10000"/>
              <a:gd name="connsiteY0" fmla="*/ 0 h 10000"/>
              <a:gd name="connsiteX1" fmla="*/ 389 w 10000"/>
              <a:gd name="connsiteY1" fmla="*/ 4638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5" fmla="*/ 0 w 10000"/>
              <a:gd name="connsiteY5" fmla="*/ 0 h 10000"/>
              <a:gd name="connsiteX0" fmla="*/ 0 w 10261"/>
              <a:gd name="connsiteY0" fmla="*/ 0 h 10000"/>
              <a:gd name="connsiteX1" fmla="*/ 389 w 10261"/>
              <a:gd name="connsiteY1" fmla="*/ 4638 h 10000"/>
              <a:gd name="connsiteX2" fmla="*/ 0 w 10261"/>
              <a:gd name="connsiteY2" fmla="*/ 10000 h 10000"/>
              <a:gd name="connsiteX3" fmla="*/ 10000 w 10261"/>
              <a:gd name="connsiteY3" fmla="*/ 10000 h 10000"/>
              <a:gd name="connsiteX4" fmla="*/ 10000 w 10261"/>
              <a:gd name="connsiteY4" fmla="*/ 0 h 10000"/>
              <a:gd name="connsiteX5" fmla="*/ 0 w 10261"/>
              <a:gd name="connsiteY5" fmla="*/ 0 h 10000"/>
              <a:gd name="connsiteX0" fmla="*/ 0 w 10656"/>
              <a:gd name="connsiteY0" fmla="*/ 0 h 10000"/>
              <a:gd name="connsiteX1" fmla="*/ 389 w 10656"/>
              <a:gd name="connsiteY1" fmla="*/ 4638 h 10000"/>
              <a:gd name="connsiteX2" fmla="*/ 0 w 10656"/>
              <a:gd name="connsiteY2" fmla="*/ 10000 h 10000"/>
              <a:gd name="connsiteX3" fmla="*/ 10000 w 10656"/>
              <a:gd name="connsiteY3" fmla="*/ 10000 h 10000"/>
              <a:gd name="connsiteX4" fmla="*/ 10000 w 10656"/>
              <a:gd name="connsiteY4" fmla="*/ 0 h 10000"/>
              <a:gd name="connsiteX5" fmla="*/ 0 w 10656"/>
              <a:gd name="connsiteY5" fmla="*/ 0 h 10000"/>
              <a:gd name="connsiteX0" fmla="*/ 0 w 10878"/>
              <a:gd name="connsiteY0" fmla="*/ 0 h 10000"/>
              <a:gd name="connsiteX1" fmla="*/ 389 w 10878"/>
              <a:gd name="connsiteY1" fmla="*/ 4638 h 10000"/>
              <a:gd name="connsiteX2" fmla="*/ 0 w 10878"/>
              <a:gd name="connsiteY2" fmla="*/ 10000 h 10000"/>
              <a:gd name="connsiteX3" fmla="*/ 10000 w 10878"/>
              <a:gd name="connsiteY3" fmla="*/ 10000 h 10000"/>
              <a:gd name="connsiteX4" fmla="*/ 10000 w 10878"/>
              <a:gd name="connsiteY4" fmla="*/ 0 h 10000"/>
              <a:gd name="connsiteX5" fmla="*/ 0 w 10878"/>
              <a:gd name="connsiteY5" fmla="*/ 0 h 10000"/>
              <a:gd name="connsiteX0" fmla="*/ 0 w 10969"/>
              <a:gd name="connsiteY0" fmla="*/ 0 h 10000"/>
              <a:gd name="connsiteX1" fmla="*/ 389 w 10969"/>
              <a:gd name="connsiteY1" fmla="*/ 4638 h 10000"/>
              <a:gd name="connsiteX2" fmla="*/ 0 w 10969"/>
              <a:gd name="connsiteY2" fmla="*/ 10000 h 10000"/>
              <a:gd name="connsiteX3" fmla="*/ 10000 w 10969"/>
              <a:gd name="connsiteY3" fmla="*/ 10000 h 10000"/>
              <a:gd name="connsiteX4" fmla="*/ 10000 w 10969"/>
              <a:gd name="connsiteY4" fmla="*/ 0 h 10000"/>
              <a:gd name="connsiteX5" fmla="*/ 0 w 10969"/>
              <a:gd name="connsiteY5" fmla="*/ 0 h 10000"/>
              <a:gd name="connsiteX0" fmla="*/ 0 w 10969"/>
              <a:gd name="connsiteY0" fmla="*/ 0 h 10000"/>
              <a:gd name="connsiteX1" fmla="*/ 359 w 10969"/>
              <a:gd name="connsiteY1" fmla="*/ 5281 h 10000"/>
              <a:gd name="connsiteX2" fmla="*/ 0 w 10969"/>
              <a:gd name="connsiteY2" fmla="*/ 10000 h 10000"/>
              <a:gd name="connsiteX3" fmla="*/ 10000 w 10969"/>
              <a:gd name="connsiteY3" fmla="*/ 10000 h 10000"/>
              <a:gd name="connsiteX4" fmla="*/ 10000 w 10969"/>
              <a:gd name="connsiteY4" fmla="*/ 0 h 10000"/>
              <a:gd name="connsiteX5" fmla="*/ 0 w 10969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69" h="10000">
                <a:moveTo>
                  <a:pt x="0" y="0"/>
                </a:moveTo>
                <a:cubicBezTo>
                  <a:pt x="130" y="1546"/>
                  <a:pt x="229" y="3735"/>
                  <a:pt x="359" y="5281"/>
                </a:cubicBezTo>
                <a:cubicBezTo>
                  <a:pt x="229" y="7068"/>
                  <a:pt x="130" y="8213"/>
                  <a:pt x="0" y="10000"/>
                </a:cubicBezTo>
                <a:lnTo>
                  <a:pt x="10000" y="10000"/>
                </a:lnTo>
                <a:cubicBezTo>
                  <a:pt x="11364" y="4871"/>
                  <a:pt x="11218" y="4796"/>
                  <a:pt x="100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xtLs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6" name="Freeform 118">
            <a:extLst>
              <a:ext uri="{FF2B5EF4-FFF2-40B4-BE49-F238E27FC236}">
                <a16:creationId xmlns:a16="http://schemas.microsoft.com/office/drawing/2014/main" id="{C9EBCB50-C4D5-21D1-2C1B-DD7E5293E7AC}"/>
              </a:ext>
            </a:extLst>
          </p:cNvPr>
          <p:cNvSpPr>
            <a:spLocks/>
          </p:cNvSpPr>
          <p:nvPr/>
        </p:nvSpPr>
        <p:spPr bwMode="auto">
          <a:xfrm>
            <a:off x="10291938" y="2442927"/>
            <a:ext cx="1625424" cy="3161155"/>
          </a:xfrm>
          <a:custGeom>
            <a:avLst/>
            <a:gdLst>
              <a:gd name="T0" fmla="*/ 0 w 648"/>
              <a:gd name="T1" fmla="*/ 0 h 989"/>
              <a:gd name="T2" fmla="*/ 373 w 648"/>
              <a:gd name="T3" fmla="*/ 494 h 989"/>
              <a:gd name="T4" fmla="*/ 0 w 648"/>
              <a:gd name="T5" fmla="*/ 989 h 989"/>
              <a:gd name="T6" fmla="*/ 275 w 648"/>
              <a:gd name="T7" fmla="*/ 989 h 989"/>
              <a:gd name="T8" fmla="*/ 648 w 648"/>
              <a:gd name="T9" fmla="*/ 494 h 989"/>
              <a:gd name="T10" fmla="*/ 275 w 648"/>
              <a:gd name="T11" fmla="*/ 0 h 989"/>
              <a:gd name="T12" fmla="*/ 0 w 648"/>
              <a:gd name="T13" fmla="*/ 0 h 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8" h="989">
                <a:moveTo>
                  <a:pt x="0" y="0"/>
                </a:moveTo>
                <a:lnTo>
                  <a:pt x="373" y="494"/>
                </a:lnTo>
                <a:lnTo>
                  <a:pt x="0" y="989"/>
                </a:lnTo>
                <a:lnTo>
                  <a:pt x="275" y="989"/>
                </a:lnTo>
                <a:lnTo>
                  <a:pt x="648" y="494"/>
                </a:lnTo>
                <a:lnTo>
                  <a:pt x="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C6357FC-FCB2-045C-9852-9E024AEE10D2}"/>
              </a:ext>
            </a:extLst>
          </p:cNvPr>
          <p:cNvCxnSpPr/>
          <p:nvPr/>
        </p:nvCxnSpPr>
        <p:spPr>
          <a:xfrm>
            <a:off x="720000" y="2419836"/>
            <a:ext cx="0" cy="3161154"/>
          </a:xfrm>
          <a:prstGeom prst="line">
            <a:avLst/>
          </a:prstGeom>
          <a:ln w="34925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D5E8D19-CABB-172D-0DA8-1FC4C9CEEE50}"/>
              </a:ext>
            </a:extLst>
          </p:cNvPr>
          <p:cNvSpPr txBox="1"/>
          <p:nvPr/>
        </p:nvSpPr>
        <p:spPr>
          <a:xfrm>
            <a:off x="82740" y="5752945"/>
            <a:ext cx="83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Thèse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FA39AD0-F540-610C-188F-53704376444D}"/>
              </a:ext>
            </a:extLst>
          </p:cNvPr>
          <p:cNvCxnSpPr/>
          <p:nvPr/>
        </p:nvCxnSpPr>
        <p:spPr>
          <a:xfrm>
            <a:off x="9036000" y="2419836"/>
            <a:ext cx="0" cy="3161154"/>
          </a:xfrm>
          <a:prstGeom prst="line">
            <a:avLst/>
          </a:prstGeom>
          <a:ln w="34925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51C9023-0779-89BB-5B0E-9DD449A53481}"/>
              </a:ext>
            </a:extLst>
          </p:cNvPr>
          <p:cNvCxnSpPr/>
          <p:nvPr/>
        </p:nvCxnSpPr>
        <p:spPr>
          <a:xfrm>
            <a:off x="1908000" y="2419836"/>
            <a:ext cx="0" cy="3161154"/>
          </a:xfrm>
          <a:prstGeom prst="line">
            <a:avLst/>
          </a:prstGeom>
          <a:ln w="34925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C18B67D-D216-DFFD-CEA3-DB346B4270C9}"/>
              </a:ext>
            </a:extLst>
          </p:cNvPr>
          <p:cNvCxnSpPr/>
          <p:nvPr/>
        </p:nvCxnSpPr>
        <p:spPr>
          <a:xfrm>
            <a:off x="3096000" y="2419836"/>
            <a:ext cx="0" cy="3161154"/>
          </a:xfrm>
          <a:prstGeom prst="line">
            <a:avLst/>
          </a:prstGeom>
          <a:ln w="34925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1A1E2FE-8EE1-1EEB-7A24-B434099A5910}"/>
              </a:ext>
            </a:extLst>
          </p:cNvPr>
          <p:cNvCxnSpPr/>
          <p:nvPr/>
        </p:nvCxnSpPr>
        <p:spPr>
          <a:xfrm>
            <a:off x="4284000" y="2419836"/>
            <a:ext cx="0" cy="3161154"/>
          </a:xfrm>
          <a:prstGeom prst="line">
            <a:avLst/>
          </a:prstGeom>
          <a:ln w="34925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129C1A0-FCE1-03DD-B809-F7E26574ECB1}"/>
              </a:ext>
            </a:extLst>
          </p:cNvPr>
          <p:cNvCxnSpPr/>
          <p:nvPr/>
        </p:nvCxnSpPr>
        <p:spPr>
          <a:xfrm>
            <a:off x="5472000" y="2419836"/>
            <a:ext cx="0" cy="3161154"/>
          </a:xfrm>
          <a:prstGeom prst="line">
            <a:avLst/>
          </a:prstGeom>
          <a:ln w="34925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583EDD1-6477-B7E2-5654-2ABE49C4D055}"/>
              </a:ext>
            </a:extLst>
          </p:cNvPr>
          <p:cNvCxnSpPr/>
          <p:nvPr/>
        </p:nvCxnSpPr>
        <p:spPr>
          <a:xfrm>
            <a:off x="7848000" y="2419836"/>
            <a:ext cx="0" cy="3161154"/>
          </a:xfrm>
          <a:prstGeom prst="line">
            <a:avLst/>
          </a:prstGeom>
          <a:ln w="34925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FC3B467-4DA2-B87C-DD96-4BE66AC488CF}"/>
              </a:ext>
            </a:extLst>
          </p:cNvPr>
          <p:cNvCxnSpPr/>
          <p:nvPr/>
        </p:nvCxnSpPr>
        <p:spPr>
          <a:xfrm>
            <a:off x="6660000" y="2419836"/>
            <a:ext cx="0" cy="3161154"/>
          </a:xfrm>
          <a:prstGeom prst="line">
            <a:avLst/>
          </a:prstGeom>
          <a:ln w="34925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4FCDDBE5-8669-2625-970D-1198780DE0BB}"/>
              </a:ext>
            </a:extLst>
          </p:cNvPr>
          <p:cNvCxnSpPr/>
          <p:nvPr/>
        </p:nvCxnSpPr>
        <p:spPr>
          <a:xfrm>
            <a:off x="10260000" y="2419836"/>
            <a:ext cx="0" cy="3161154"/>
          </a:xfrm>
          <a:prstGeom prst="line">
            <a:avLst/>
          </a:prstGeom>
          <a:ln w="34925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EC71E278-9405-63F2-A67C-304BB8129DDD}"/>
              </a:ext>
            </a:extLst>
          </p:cNvPr>
          <p:cNvSpPr txBox="1"/>
          <p:nvPr/>
        </p:nvSpPr>
        <p:spPr>
          <a:xfrm>
            <a:off x="9938528" y="5728138"/>
            <a:ext cx="7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8 ans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33D411B-DD42-55A0-0A79-9C038CA1BC69}"/>
              </a:ext>
            </a:extLst>
          </p:cNvPr>
          <p:cNvSpPr txBox="1"/>
          <p:nvPr/>
        </p:nvSpPr>
        <p:spPr>
          <a:xfrm>
            <a:off x="1921973" y="5075164"/>
            <a:ext cx="23620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PULSAR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3A2F3E5-2002-F474-D500-347D47EF7B4C}"/>
              </a:ext>
            </a:extLst>
          </p:cNvPr>
          <p:cNvSpPr txBox="1"/>
          <p:nvPr/>
        </p:nvSpPr>
        <p:spPr>
          <a:xfrm>
            <a:off x="6398625" y="2521355"/>
            <a:ext cx="3455755" cy="369332"/>
          </a:xfrm>
          <a:prstGeom prst="rect">
            <a:avLst/>
          </a:prstGeom>
          <a:solidFill>
            <a:srgbClr val="D6A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ERC </a:t>
            </a:r>
            <a:r>
              <a:rPr lang="fr-FR" b="1" dirty="0" err="1">
                <a:solidFill>
                  <a:schemeClr val="bg1"/>
                </a:solidFill>
              </a:rPr>
              <a:t>Starting</a:t>
            </a:r>
            <a:r>
              <a:rPr lang="fr-FR" b="1" dirty="0">
                <a:solidFill>
                  <a:schemeClr val="bg1"/>
                </a:solidFill>
              </a:rPr>
              <a:t> / </a:t>
            </a:r>
            <a:r>
              <a:rPr lang="fr-FR" b="1" dirty="0" err="1">
                <a:solidFill>
                  <a:schemeClr val="bg1"/>
                </a:solidFill>
              </a:rPr>
              <a:t>Consolidator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3CCB8B5-10E4-CD53-D32B-DE77C261B92D}"/>
              </a:ext>
            </a:extLst>
          </p:cNvPr>
          <p:cNvSpPr txBox="1"/>
          <p:nvPr/>
        </p:nvSpPr>
        <p:spPr>
          <a:xfrm>
            <a:off x="2547288" y="4585787"/>
            <a:ext cx="176119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MSH Amorçage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D6DF8D0-13ED-C3CA-8C98-EBB87D86DFD0}"/>
              </a:ext>
            </a:extLst>
          </p:cNvPr>
          <p:cNvSpPr txBox="1"/>
          <p:nvPr/>
        </p:nvSpPr>
        <p:spPr>
          <a:xfrm>
            <a:off x="3539149" y="4039134"/>
            <a:ext cx="296145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rIns="0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        ANR JCJC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677BED3-08C3-A1CF-F2FE-92F5C8E8CAC4}"/>
              </a:ext>
            </a:extLst>
          </p:cNvPr>
          <p:cNvSpPr txBox="1"/>
          <p:nvPr/>
        </p:nvSpPr>
        <p:spPr>
          <a:xfrm>
            <a:off x="1098922" y="5728138"/>
            <a:ext cx="158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2">
                    <a:lumMod val="50000"/>
                  </a:schemeClr>
                </a:solidFill>
              </a:rPr>
              <a:t>MCF</a:t>
            </a:r>
          </a:p>
          <a:p>
            <a:r>
              <a:rPr lang="fr-FR" sz="1600" b="1" dirty="0">
                <a:solidFill>
                  <a:schemeClr val="bg2">
                    <a:lumMod val="50000"/>
                  </a:schemeClr>
                </a:solidFill>
              </a:rPr>
              <a:t>1ere année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5B790B9-53AE-B30C-FB6C-B488D18EB940}"/>
              </a:ext>
            </a:extLst>
          </p:cNvPr>
          <p:cNvSpPr txBox="1"/>
          <p:nvPr/>
        </p:nvSpPr>
        <p:spPr>
          <a:xfrm>
            <a:off x="2742947" y="5723507"/>
            <a:ext cx="7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2 ans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3154C5E-A5BE-2856-59C2-4E3F600EE725}"/>
              </a:ext>
            </a:extLst>
          </p:cNvPr>
          <p:cNvSpPr txBox="1"/>
          <p:nvPr/>
        </p:nvSpPr>
        <p:spPr>
          <a:xfrm>
            <a:off x="6364047" y="5726977"/>
            <a:ext cx="7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5 ans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67496D0-90A0-584C-6774-239DBAACF031}"/>
              </a:ext>
            </a:extLst>
          </p:cNvPr>
          <p:cNvSpPr txBox="1"/>
          <p:nvPr/>
        </p:nvSpPr>
        <p:spPr>
          <a:xfrm>
            <a:off x="7571873" y="5717257"/>
            <a:ext cx="7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6 ans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6F5698E-93C8-0294-EFEB-2908C3ABEB01}"/>
              </a:ext>
            </a:extLst>
          </p:cNvPr>
          <p:cNvSpPr txBox="1"/>
          <p:nvPr/>
        </p:nvSpPr>
        <p:spPr>
          <a:xfrm>
            <a:off x="8796488" y="5717257"/>
            <a:ext cx="7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7 ans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22CDA10-3B75-DD5E-32C3-A3838EC828BF}"/>
              </a:ext>
            </a:extLst>
          </p:cNvPr>
          <p:cNvSpPr txBox="1"/>
          <p:nvPr/>
        </p:nvSpPr>
        <p:spPr>
          <a:xfrm>
            <a:off x="3966583" y="5704968"/>
            <a:ext cx="7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3 ans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ED87F0F-1718-3FE2-1B7E-E8921E92DF61}"/>
              </a:ext>
            </a:extLst>
          </p:cNvPr>
          <p:cNvSpPr txBox="1"/>
          <p:nvPr/>
        </p:nvSpPr>
        <p:spPr>
          <a:xfrm>
            <a:off x="5206197" y="5704968"/>
            <a:ext cx="7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4 ans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E5B8B7F-AC34-407E-A1B1-D60ED5C1DBD1}"/>
              </a:ext>
            </a:extLst>
          </p:cNvPr>
          <p:cNvSpPr txBox="1"/>
          <p:nvPr/>
        </p:nvSpPr>
        <p:spPr>
          <a:xfrm>
            <a:off x="7362386" y="2986187"/>
            <a:ext cx="292955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rIns="0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        ANR PRC / PRCI / PRCE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C0E5F24-F031-4F9E-84ED-CAC6ACED8095}"/>
              </a:ext>
            </a:extLst>
          </p:cNvPr>
          <p:cNvSpPr txBox="1"/>
          <p:nvPr/>
        </p:nvSpPr>
        <p:spPr>
          <a:xfrm>
            <a:off x="5481742" y="3545958"/>
            <a:ext cx="275268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MSH Maturation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3E34ACE-5BA1-4BB5-CC11-0CDFAC11F0D1}"/>
              </a:ext>
            </a:extLst>
          </p:cNvPr>
          <p:cNvSpPr txBox="1"/>
          <p:nvPr/>
        </p:nvSpPr>
        <p:spPr>
          <a:xfrm>
            <a:off x="274638" y="1682948"/>
            <a:ext cx="1081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AAP accessibles dès le début de carrière / Trajectoires possibles pour un chercheur en début de carrière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F09A1CE-5E74-417F-920A-90A1D5319BE2}"/>
              </a:ext>
            </a:extLst>
          </p:cNvPr>
          <p:cNvSpPr txBox="1"/>
          <p:nvPr/>
        </p:nvSpPr>
        <p:spPr>
          <a:xfrm>
            <a:off x="5483617" y="2986187"/>
            <a:ext cx="167595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Percée JCJC</a:t>
            </a:r>
          </a:p>
        </p:txBody>
      </p:sp>
    </p:spTree>
    <p:extLst>
      <p:ext uri="{BB962C8B-B14F-4D97-AF65-F5344CB8AC3E}">
        <p14:creationId xmlns:p14="http://schemas.microsoft.com/office/powerpoint/2010/main" val="143221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290E6E-19D4-4657-A5E5-103D89BD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49371B-F15E-40AB-B6DD-3FD8ECC5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2A79F34-1EA1-4BED-858D-8FA0A4595B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ANR AAPG : Différents instruments de financement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710E73-3B65-4203-9A02-3A66DCBC4078}"/>
              </a:ext>
            </a:extLst>
          </p:cNvPr>
          <p:cNvSpPr txBox="1"/>
          <p:nvPr/>
        </p:nvSpPr>
        <p:spPr>
          <a:xfrm>
            <a:off x="374002" y="2487101"/>
            <a:ext cx="2273827" cy="92333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Collaborations entre au moins </a:t>
            </a:r>
          </a:p>
          <a:p>
            <a:r>
              <a:rPr lang="fr-FR" dirty="0"/>
              <a:t>deux partenaires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6C7F9E-E223-4C03-A410-91FC884BCB3B}"/>
              </a:ext>
            </a:extLst>
          </p:cNvPr>
          <p:cNvSpPr txBox="1"/>
          <p:nvPr/>
        </p:nvSpPr>
        <p:spPr>
          <a:xfrm>
            <a:off x="7374698" y="980086"/>
            <a:ext cx="239625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Recherche </a:t>
            </a:r>
          </a:p>
          <a:p>
            <a:pPr algn="ctr"/>
            <a:r>
              <a:rPr lang="fr-FR" sz="2400" b="1" dirty="0"/>
              <a:t>Individuelle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547DE48-548A-47E0-BF7C-FD8D7429A5D3}"/>
              </a:ext>
            </a:extLst>
          </p:cNvPr>
          <p:cNvSpPr txBox="1"/>
          <p:nvPr/>
        </p:nvSpPr>
        <p:spPr>
          <a:xfrm>
            <a:off x="359673" y="967670"/>
            <a:ext cx="670519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Recherche Collaborative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84C2B33-CDC9-4170-9F44-24384F369168}"/>
              </a:ext>
            </a:extLst>
          </p:cNvPr>
          <p:cNvSpPr txBox="1"/>
          <p:nvPr/>
        </p:nvSpPr>
        <p:spPr>
          <a:xfrm>
            <a:off x="9932448" y="991215"/>
            <a:ext cx="189987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Recherche </a:t>
            </a:r>
          </a:p>
          <a:p>
            <a:pPr algn="ctr"/>
            <a:r>
              <a:rPr lang="fr-FR" sz="2400" b="1" dirty="0"/>
              <a:t>Mono équipe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A9A4E97-076F-4368-821B-6034E5578C89}"/>
              </a:ext>
            </a:extLst>
          </p:cNvPr>
          <p:cNvSpPr txBox="1"/>
          <p:nvPr/>
        </p:nvSpPr>
        <p:spPr>
          <a:xfrm>
            <a:off x="379557" y="1608299"/>
            <a:ext cx="2268273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PRC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61377EF-D902-467C-B25A-F02A88ABC6DE}"/>
              </a:ext>
            </a:extLst>
          </p:cNvPr>
          <p:cNvSpPr txBox="1"/>
          <p:nvPr/>
        </p:nvSpPr>
        <p:spPr>
          <a:xfrm>
            <a:off x="9932447" y="2010899"/>
            <a:ext cx="2129624" cy="92333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Implication d’une </a:t>
            </a:r>
          </a:p>
          <a:p>
            <a:r>
              <a:rPr lang="fr-FR" dirty="0"/>
              <a:t>équipe déjà </a:t>
            </a:r>
          </a:p>
          <a:p>
            <a:r>
              <a:rPr lang="fr-FR" dirty="0"/>
              <a:t>constitué et pérenne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21EE1E9-E6B4-4AD1-A1DE-FED4C7F8F30E}"/>
              </a:ext>
            </a:extLst>
          </p:cNvPr>
          <p:cNvSpPr txBox="1"/>
          <p:nvPr/>
        </p:nvSpPr>
        <p:spPr>
          <a:xfrm>
            <a:off x="7326221" y="2955154"/>
            <a:ext cx="2444728" cy="92333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Favoriser la prise </a:t>
            </a:r>
          </a:p>
          <a:p>
            <a:r>
              <a:rPr lang="fr-FR" dirty="0"/>
              <a:t>d’autonomie </a:t>
            </a:r>
          </a:p>
          <a:p>
            <a:r>
              <a:rPr lang="fr-FR" dirty="0"/>
              <a:t>scientifique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3D885E1-55D4-4D02-BE98-059664DB119A}"/>
              </a:ext>
            </a:extLst>
          </p:cNvPr>
          <p:cNvSpPr txBox="1"/>
          <p:nvPr/>
        </p:nvSpPr>
        <p:spPr>
          <a:xfrm>
            <a:off x="2825508" y="1617823"/>
            <a:ext cx="211915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PRCE</a:t>
            </a:r>
          </a:p>
          <a:p>
            <a:pPr algn="ctr"/>
            <a:r>
              <a:rPr lang="fr-FR" sz="2400" b="1" dirty="0"/>
              <a:t>Entreprise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FC2C14C-A608-43C5-ACB1-1965A8DDC8F3}"/>
              </a:ext>
            </a:extLst>
          </p:cNvPr>
          <p:cNvSpPr txBox="1"/>
          <p:nvPr/>
        </p:nvSpPr>
        <p:spPr>
          <a:xfrm>
            <a:off x="5126392" y="1610095"/>
            <a:ext cx="193921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PRCI</a:t>
            </a:r>
          </a:p>
          <a:p>
            <a:pPr algn="ctr"/>
            <a:r>
              <a:rPr lang="fr-FR" sz="2400" b="1" dirty="0"/>
              <a:t>International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F50C81E-6487-4342-B2CA-1EAC55CC5A36}"/>
              </a:ext>
            </a:extLst>
          </p:cNvPr>
          <p:cNvSpPr txBox="1"/>
          <p:nvPr/>
        </p:nvSpPr>
        <p:spPr>
          <a:xfrm>
            <a:off x="7361009" y="1972730"/>
            <a:ext cx="240994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JCJC</a:t>
            </a:r>
          </a:p>
          <a:p>
            <a:pPr algn="ctr"/>
            <a:r>
              <a:rPr lang="fr-FR" sz="2400" b="1" dirty="0"/>
              <a:t>Jeune chercheur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512EBA6-6078-4D75-A894-087ECAEDADD2}"/>
              </a:ext>
            </a:extLst>
          </p:cNvPr>
          <p:cNvSpPr txBox="1"/>
          <p:nvPr/>
        </p:nvSpPr>
        <p:spPr>
          <a:xfrm>
            <a:off x="2825508" y="2551836"/>
            <a:ext cx="2119154" cy="1754326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Collaborations avec un partenaire de type « société commerciale » (GE, ETI, PME) menant de travaux de R &amp; D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6C7C626-0A79-41FE-B84E-4C381CC01F26}"/>
              </a:ext>
            </a:extLst>
          </p:cNvPr>
          <p:cNvSpPr txBox="1"/>
          <p:nvPr/>
        </p:nvSpPr>
        <p:spPr>
          <a:xfrm>
            <a:off x="359673" y="3659831"/>
            <a:ext cx="2288156" cy="92333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Forte synergie entre plusieurs compétences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A2BED72-022D-42D0-A029-C983677E4DD9}"/>
              </a:ext>
            </a:extLst>
          </p:cNvPr>
          <p:cNvSpPr txBox="1"/>
          <p:nvPr/>
        </p:nvSpPr>
        <p:spPr>
          <a:xfrm>
            <a:off x="2825508" y="4583161"/>
            <a:ext cx="2119154" cy="92333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Innovation vis-à-vis du monde socio-économique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0A5E5F6-3681-40F1-AD6B-A85A82702236}"/>
              </a:ext>
            </a:extLst>
          </p:cNvPr>
          <p:cNvSpPr txBox="1"/>
          <p:nvPr/>
        </p:nvSpPr>
        <p:spPr>
          <a:xfrm>
            <a:off x="5140928" y="2621815"/>
            <a:ext cx="1972128" cy="92333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Dans le cadre des collaborations bilatérales établies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600B5A5-1EFE-48CF-8ABF-0ADFA3AE42A1}"/>
              </a:ext>
            </a:extLst>
          </p:cNvPr>
          <p:cNvSpPr txBox="1"/>
          <p:nvPr/>
        </p:nvSpPr>
        <p:spPr>
          <a:xfrm>
            <a:off x="2823936" y="5708693"/>
            <a:ext cx="2119154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Réelle coopération public-privé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0D8FA27-DA2A-4929-B057-DD31EFD2ADD1}"/>
              </a:ext>
            </a:extLst>
          </p:cNvPr>
          <p:cNvSpPr txBox="1"/>
          <p:nvPr/>
        </p:nvSpPr>
        <p:spPr>
          <a:xfrm>
            <a:off x="371168" y="5671922"/>
            <a:ext cx="2262561" cy="92333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Partenaires Internationaux sur fonds propres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4465B79-2A1B-4023-892A-B5ED2D2C0D28}"/>
              </a:ext>
            </a:extLst>
          </p:cNvPr>
          <p:cNvSpPr txBox="1"/>
          <p:nvPr/>
        </p:nvSpPr>
        <p:spPr>
          <a:xfrm>
            <a:off x="331611" y="4781868"/>
            <a:ext cx="2316217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Faciliter l’interdisciplinarité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6508B36-05C9-417C-9579-2DDA459FEE99}"/>
              </a:ext>
            </a:extLst>
          </p:cNvPr>
          <p:cNvSpPr txBox="1"/>
          <p:nvPr/>
        </p:nvSpPr>
        <p:spPr>
          <a:xfrm>
            <a:off x="5133297" y="5023974"/>
            <a:ext cx="2114043" cy="1754326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Accords 2026 : Brésil, Québec, Suisse, Allemagne, Autriche, États-Unis, Hong Kong, Taiwan, Luxembourg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858A477-35F8-4852-9B92-090C7BA61A22}"/>
              </a:ext>
            </a:extLst>
          </p:cNvPr>
          <p:cNvSpPr txBox="1"/>
          <p:nvPr/>
        </p:nvSpPr>
        <p:spPr>
          <a:xfrm>
            <a:off x="5120176" y="3632152"/>
            <a:ext cx="1972128" cy="1200329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Complémentarité des contributions scientifiques de chaque pays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FEAACF8-E255-4365-B23B-0827A30D5672}"/>
              </a:ext>
            </a:extLst>
          </p:cNvPr>
          <p:cNvSpPr txBox="1"/>
          <p:nvPr/>
        </p:nvSpPr>
        <p:spPr>
          <a:xfrm>
            <a:off x="7315199" y="4791807"/>
            <a:ext cx="2590801" cy="1200329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Projets </a:t>
            </a:r>
            <a:r>
              <a:rPr lang="fr-FR" dirty="0" err="1"/>
              <a:t>monopartenaires</a:t>
            </a:r>
            <a:r>
              <a:rPr lang="fr-FR" dirty="0"/>
              <a:t> </a:t>
            </a:r>
          </a:p>
          <a:p>
            <a:r>
              <a:rPr lang="fr-FR" dirty="0"/>
              <a:t>mais des collaborations </a:t>
            </a:r>
          </a:p>
          <a:p>
            <a:r>
              <a:rPr lang="fr-FR" dirty="0"/>
              <a:t>avec des chercheurs possibles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8F1ECA4-BAEC-4FD3-A0E2-843FB3C85718}"/>
              </a:ext>
            </a:extLst>
          </p:cNvPr>
          <p:cNvSpPr txBox="1"/>
          <p:nvPr/>
        </p:nvSpPr>
        <p:spPr>
          <a:xfrm>
            <a:off x="7361008" y="6113541"/>
            <a:ext cx="2571439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En poste de puis moins de 5 ans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B2DBA3C-4D53-41A4-824F-7AC73B4526AE}"/>
              </a:ext>
            </a:extLst>
          </p:cNvPr>
          <p:cNvSpPr txBox="1"/>
          <p:nvPr/>
        </p:nvSpPr>
        <p:spPr>
          <a:xfrm>
            <a:off x="7326221" y="3997164"/>
            <a:ext cx="2518276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800" dirty="0"/>
              <a:t>Approches novatrices et originales </a:t>
            </a:r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7EEFFD1-C21E-4E32-A8EA-9A4DF69BDDCD}"/>
              </a:ext>
            </a:extLst>
          </p:cNvPr>
          <p:cNvSpPr txBox="1"/>
          <p:nvPr/>
        </p:nvSpPr>
        <p:spPr>
          <a:xfrm>
            <a:off x="9932447" y="3049997"/>
            <a:ext cx="2129624" cy="92333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Forte implication du coordinateur </a:t>
            </a:r>
          </a:p>
          <a:p>
            <a:r>
              <a:rPr lang="fr-FR" dirty="0"/>
              <a:t>40 % ETPR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8271344-2F37-492A-9193-422DE4CC70A3}"/>
              </a:ext>
            </a:extLst>
          </p:cNvPr>
          <p:cNvSpPr txBox="1"/>
          <p:nvPr/>
        </p:nvSpPr>
        <p:spPr>
          <a:xfrm>
            <a:off x="9982200" y="4124016"/>
            <a:ext cx="2129624" cy="1200329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Soutien des projets ambitieux au caractère novateur remarquable</a:t>
            </a:r>
          </a:p>
        </p:txBody>
      </p:sp>
    </p:spTree>
    <p:extLst>
      <p:ext uri="{BB962C8B-B14F-4D97-AF65-F5344CB8AC3E}">
        <p14:creationId xmlns:p14="http://schemas.microsoft.com/office/powerpoint/2010/main" val="366446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290E6E-19D4-4657-A5E5-103D89BD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49371B-F15E-40AB-B6DD-3FD8ECC5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F701371-8A13-4E0F-9BD9-551F04F83B7D}"/>
              </a:ext>
            </a:extLst>
          </p:cNvPr>
          <p:cNvSpPr txBox="1"/>
          <p:nvPr/>
        </p:nvSpPr>
        <p:spPr>
          <a:xfrm>
            <a:off x="362990" y="788565"/>
            <a:ext cx="55739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Tableau les axes de recherche: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Verdana Pro" panose="020B0604030504040204" pitchFamily="34" charset="0"/>
            </a:endParaRPr>
          </a:p>
          <a:p>
            <a:r>
              <a:rPr lang="fr-FR" sz="1800" b="0" i="0" u="none" strike="noStrike" baseline="0" dirty="0">
                <a:latin typeface="Verdana Pro" panose="020B0604030504040204" pitchFamily="34" charset="0"/>
              </a:rPr>
              <a:t>38 axes de recherche répartis au sein de </a:t>
            </a:r>
          </a:p>
          <a:p>
            <a:r>
              <a:rPr lang="fr-FR" sz="18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Verdana Pro" panose="020B0604030504040204" pitchFamily="34" charset="0"/>
              </a:rPr>
              <a:t>7 grands domaines disciplinaires </a:t>
            </a:r>
            <a:r>
              <a:rPr lang="fr-FR" sz="1800" b="0" i="0" u="none" strike="noStrike" baseline="0" dirty="0">
                <a:latin typeface="Verdana Pro" panose="020B0604030504040204" pitchFamily="34" charset="0"/>
              </a:rPr>
              <a:t>: </a:t>
            </a:r>
          </a:p>
          <a:p>
            <a:endParaRPr lang="fr-FR" sz="1800" b="0" i="0" u="none" strike="noStrike" baseline="0" dirty="0">
              <a:latin typeface="Verdana Pro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latin typeface="Verdana Pro" panose="020B0604030504040204" pitchFamily="34" charset="0"/>
              </a:rPr>
              <a:t>Sciences de l’environnement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latin typeface="Verdana Pro" panose="020B0604030504040204" pitchFamily="34" charset="0"/>
              </a:rPr>
              <a:t>Sciences de la matière et de l’ingénierie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latin typeface="Verdana Pro" panose="020B0604030504040204" pitchFamily="34" charset="0"/>
              </a:rPr>
              <a:t>Sciences de la vie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latin typeface="Verdana Pro" panose="020B0604030504040204" pitchFamily="34" charset="0"/>
              </a:rPr>
              <a:t>Sciences humaines et sociales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latin typeface="Verdana Pro" panose="020B0604030504040204" pitchFamily="34" charset="0"/>
              </a:rPr>
              <a:t>Sciences du numérique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latin typeface="Verdana Pro" panose="020B0604030504040204" pitchFamily="34" charset="0"/>
              </a:rPr>
              <a:t>Mathématiques et leurs interactions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latin typeface="Verdana Pro" panose="020B0604030504040204" pitchFamily="34" charset="0"/>
              </a:rPr>
              <a:t>Physique subatomique, sciences de l’Univers et sciences de la Terre</a:t>
            </a:r>
          </a:p>
          <a:p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2400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2A79F34-1EA1-4BED-858D-8FA0A4595B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Les axes de recherche de l’ANR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D16190D-7D50-4639-8636-F188F4068C78}"/>
              </a:ext>
            </a:extLst>
          </p:cNvPr>
          <p:cNvSpPr txBox="1"/>
          <p:nvPr/>
        </p:nvSpPr>
        <p:spPr>
          <a:xfrm>
            <a:off x="6096000" y="1057714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Verdana Pro" panose="020B0604030504040204" pitchFamily="34" charset="0"/>
            </a:endParaRPr>
          </a:p>
          <a:p>
            <a:r>
              <a:rPr lang="fr-FR" sz="1800" b="0" i="0" u="none" strike="noStrike" baseline="0" dirty="0">
                <a:latin typeface="Verdana Pro" panose="020B0604030504040204" pitchFamily="34" charset="0"/>
              </a:rPr>
              <a:t>19 axes de recherche correspondant à des enjeux transversaux aux 7 grands domaines :</a:t>
            </a:r>
          </a:p>
          <a:p>
            <a:endParaRPr lang="fr-FR" sz="1800" b="0" i="0" u="none" strike="noStrike" baseline="0" dirty="0">
              <a:latin typeface="Verdana Pro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latin typeface="Verdana Pro" panose="020B0604030504040204" pitchFamily="34" charset="0"/>
              </a:rPr>
              <a:t>Science de la durabilité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latin typeface="Verdana Pro" panose="020B0604030504040204" pitchFamily="34" charset="0"/>
              </a:rPr>
              <a:t>Une seule santé («One </a:t>
            </a:r>
            <a:r>
              <a:rPr lang="fr-FR" sz="1800" b="0" i="0" u="none" strike="noStrike" baseline="0" dirty="0" err="1">
                <a:latin typeface="Verdana Pro" panose="020B0604030504040204" pitchFamily="34" charset="0"/>
              </a:rPr>
              <a:t>Health</a:t>
            </a:r>
            <a:r>
              <a:rPr lang="fr-FR" sz="1800" b="0" i="0" u="none" strike="noStrike" baseline="0" dirty="0">
                <a:latin typeface="Verdana Pro" panose="020B0604030504040204" pitchFamily="34" charset="0"/>
              </a:rPr>
              <a:t>»)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latin typeface="Verdana Pro" panose="020B0604030504040204" pitchFamily="34" charset="0"/>
              </a:rPr>
              <a:t>La transition écologique et environnementale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latin typeface="Verdana Pro" panose="020B0604030504040204" pitchFamily="34" charset="0"/>
              </a:rPr>
              <a:t>La transition énergétique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latin typeface="Verdana Pro" panose="020B0604030504040204" pitchFamily="34" charset="0"/>
              </a:rPr>
              <a:t>Les transitions écologiques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latin typeface="Verdana Pro" panose="020B0604030504040204" pitchFamily="34" charset="0"/>
              </a:rPr>
              <a:t>La transformation du numérique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latin typeface="Verdana Pro" panose="020B0604030504040204" pitchFamily="34" charset="0"/>
              </a:rPr>
              <a:t>Les transformations des systèmes sociotechniques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39BA38-BE3D-40D2-85C2-4B05D0DBA73C}"/>
              </a:ext>
            </a:extLst>
          </p:cNvPr>
          <p:cNvSpPr txBox="1"/>
          <p:nvPr/>
        </p:nvSpPr>
        <p:spPr>
          <a:xfrm>
            <a:off x="698329" y="4801851"/>
            <a:ext cx="3604592" cy="36933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b="0" i="0" u="none" strike="noStrike" baseline="0" dirty="0">
                <a:latin typeface="Verdana Pro" panose="020B0604030504040204" pitchFamily="34" charset="0"/>
              </a:rPr>
              <a:t>Un axe scientifique = 1 CES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00CD03-A489-4230-BD38-743D61087585}"/>
              </a:ext>
            </a:extLst>
          </p:cNvPr>
          <p:cNvSpPr txBox="1"/>
          <p:nvPr/>
        </p:nvSpPr>
        <p:spPr>
          <a:xfrm>
            <a:off x="698329" y="5565465"/>
            <a:ext cx="4045950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000000"/>
                </a:solidFill>
                <a:latin typeface="Verdana Pro" panose="020B0604030504040204" pitchFamily="34" charset="0"/>
              </a:rPr>
              <a:t>La composition du Comité d’</a:t>
            </a:r>
            <a:r>
              <a:rPr lang="fr-FR" dirty="0">
                <a:solidFill>
                  <a:srgbClr val="000000"/>
                </a:solidFill>
                <a:latin typeface="Verdana Pro" panose="020B0604030504040204" pitchFamily="34" charset="0"/>
              </a:rPr>
              <a:t>é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Verdana Pro" panose="020B0604030504040204" pitchFamily="34" charset="0"/>
              </a:rPr>
              <a:t>valuation scientifique</a:t>
            </a:r>
          </a:p>
        </p:txBody>
      </p:sp>
    </p:spTree>
    <p:extLst>
      <p:ext uri="{BB962C8B-B14F-4D97-AF65-F5344CB8AC3E}">
        <p14:creationId xmlns:p14="http://schemas.microsoft.com/office/powerpoint/2010/main" val="279773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290E6E-19D4-4657-A5E5-103D89BD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49371B-F15E-40AB-B6DD-3FD8ECC5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F701371-8A13-4E0F-9BD9-551F04F83B7D}"/>
              </a:ext>
            </a:extLst>
          </p:cNvPr>
          <p:cNvSpPr txBox="1"/>
          <p:nvPr/>
        </p:nvSpPr>
        <p:spPr>
          <a:xfrm>
            <a:off x="473765" y="1252391"/>
            <a:ext cx="1124447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Les priorités stratégiques de l’ANR en 2026:</a:t>
            </a:r>
            <a:endParaRPr lang="fr-F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800" b="0" i="0" u="none" strike="noStrike" baseline="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L’intelligence artificielle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Sciences Humaines et Sociales aux interfaces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Les technologies quantiques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Troubles du neurodéveloppement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Preuves de concept thérapeutiques dans les maladies rares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Les mathématiques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Exploitation des données produites par les Infrastructures de recherche et les Organismes scientifiques internationales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Nouveauté : Santé mentale</a:t>
            </a:r>
          </a:p>
          <a:p>
            <a:endParaRPr lang="fr-FR" sz="1800" b="0" i="0" u="none" strike="noStrike" baseline="0" dirty="0">
              <a:solidFill>
                <a:srgbClr val="008728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2400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2A79F34-1EA1-4BED-858D-8FA0A4595B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Les priorités stratégiques de l’AAPG 2026</a:t>
            </a:r>
          </a:p>
        </p:txBody>
      </p:sp>
    </p:spTree>
    <p:extLst>
      <p:ext uri="{BB962C8B-B14F-4D97-AF65-F5344CB8AC3E}">
        <p14:creationId xmlns:p14="http://schemas.microsoft.com/office/powerpoint/2010/main" val="9307711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47115</TotalTime>
  <Words>1871</Words>
  <Application>Microsoft Office PowerPoint</Application>
  <PresentationFormat>Grand écran</PresentationFormat>
  <Paragraphs>384</Paragraphs>
  <Slides>19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Bronova</vt:lpstr>
      <vt:lpstr>Calibri</vt:lpstr>
      <vt:lpstr>Calibri Light</vt:lpstr>
      <vt:lpstr>Verdana</vt:lpstr>
      <vt:lpstr>Verdana Pro</vt:lpstr>
      <vt:lpstr>Wingdings</vt:lpstr>
      <vt:lpstr>Thème Office</vt:lpstr>
      <vt:lpstr>SFR Confluences  Structure Fédérative de Recherche en LLSHS</vt:lpstr>
      <vt:lpstr>SFR Confluences  Structure Fédérative de Recherche en LLSHS</vt:lpstr>
      <vt:lpstr>  Les financements en SHS évoluent fortement en France et en Europe     Quatre tendances majeures :</vt:lpstr>
      <vt:lpstr>    Les 4 niveaux de financement de la recherche</vt:lpstr>
      <vt:lpstr>Calendrier des AAP internes et externes 2026-2027 LLSHS</vt:lpstr>
      <vt:lpstr>AAP Chercheur en début de carrière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 Newsletters / Pages Web</vt:lpstr>
      <vt:lpstr>  Newsletter Finex – Application Finex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Gisele Cuglievan Mindreau</dc:creator>
  <cp:lastModifiedBy>Gisele Cuglievan Mindreau</cp:lastModifiedBy>
  <cp:revision>65</cp:revision>
  <cp:lastPrinted>2026-05-19T09:52:04Z</cp:lastPrinted>
  <dcterms:created xsi:type="dcterms:W3CDTF">2025-11-03T15:45:05Z</dcterms:created>
  <dcterms:modified xsi:type="dcterms:W3CDTF">2026-06-16T07:44:47Z</dcterms:modified>
</cp:coreProperties>
</file>